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89" r:id="rId2"/>
    <p:sldId id="290" r:id="rId3"/>
    <p:sldId id="264" r:id="rId4"/>
    <p:sldId id="279" r:id="rId5"/>
    <p:sldId id="286" r:id="rId6"/>
    <p:sldId id="292" r:id="rId7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7" d="100"/>
          <a:sy n="87" d="100"/>
        </p:scale>
        <p:origin x="12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07" y="-101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327" cy="497047"/>
          </a:xfrm>
          <a:prstGeom prst="rect">
            <a:avLst/>
          </a:prstGeom>
        </p:spPr>
        <p:txBody>
          <a:bodyPr vert="horz" lIns="91453" tIns="45725" rIns="91453" bIns="45725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047" y="0"/>
            <a:ext cx="2952327" cy="497047"/>
          </a:xfrm>
          <a:prstGeom prst="rect">
            <a:avLst/>
          </a:prstGeom>
        </p:spPr>
        <p:txBody>
          <a:bodyPr vert="horz" lIns="91453" tIns="45725" rIns="91453" bIns="45725" rtlCol="0"/>
          <a:lstStyle>
            <a:lvl1pPr algn="r">
              <a:defRPr sz="1200"/>
            </a:lvl1pPr>
          </a:lstStyle>
          <a:p>
            <a:fld id="{12C1AD41-432E-44D2-A95A-A750D2C99D21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879"/>
            <a:ext cx="2952327" cy="497046"/>
          </a:xfrm>
          <a:prstGeom prst="rect">
            <a:avLst/>
          </a:prstGeom>
        </p:spPr>
        <p:txBody>
          <a:bodyPr vert="horz" lIns="91453" tIns="45725" rIns="91453" bIns="45725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047" y="9443879"/>
            <a:ext cx="2952327" cy="497046"/>
          </a:xfrm>
          <a:prstGeom prst="rect">
            <a:avLst/>
          </a:prstGeom>
        </p:spPr>
        <p:txBody>
          <a:bodyPr vert="horz" lIns="91453" tIns="45725" rIns="91453" bIns="45725" rtlCol="0" anchor="b"/>
          <a:lstStyle>
            <a:lvl1pPr algn="r">
              <a:defRPr sz="1200"/>
            </a:lvl1pPr>
          </a:lstStyle>
          <a:p>
            <a:fld id="{5175A2AC-20FC-4705-90C7-0D7BC49CDFFA}" type="slidenum">
              <a:rPr lang="fr-CH" smtClean="0"/>
              <a:pPr/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6C103C-3C10-4335-9EC7-EAA900F54596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5C8C4DF-7C78-4B24-AACC-1E19BF65CC34}" type="datetimeFigureOut">
              <a:rPr lang="fr-CH" smtClean="0"/>
              <a:pPr/>
              <a:t>21.06.2019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5097895" cy="6259286"/>
          </a:xfrm>
        </p:spPr>
      </p:pic>
    </p:spTree>
    <p:extLst>
      <p:ext uri="{BB962C8B-B14F-4D97-AF65-F5344CB8AC3E}">
        <p14:creationId xmlns:p14="http://schemas.microsoft.com/office/powerpoint/2010/main" val="26706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4800" i="1" dirty="0"/>
              <a:t>«Nous faisons 100% de nos affaires avec des objets dont tout le monde veut se débarrasser !»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774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1672"/>
            <a:ext cx="3095625" cy="36766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297" y="701251"/>
            <a:ext cx="7620000" cy="1143000"/>
          </a:xfrm>
        </p:spPr>
        <p:txBody>
          <a:bodyPr/>
          <a:lstStyle/>
          <a:p>
            <a:pPr algn="ctr"/>
            <a:r>
              <a:rPr lang="fr-CH" dirty="0"/>
              <a:t>Structure du groupe</a:t>
            </a:r>
            <a:br>
              <a:rPr lang="fr-CH" dirty="0"/>
            </a:br>
            <a:r>
              <a:rPr lang="fr-CH" sz="3600" dirty="0"/>
              <a:t>100% familial</a:t>
            </a:r>
            <a:br>
              <a:rPr lang="fr-CH" sz="3600" dirty="0"/>
            </a:br>
            <a:r>
              <a:rPr lang="fr-CH" sz="3600" dirty="0"/>
              <a:t>Fondation en 1965</a:t>
            </a:r>
            <a:br>
              <a:rPr lang="fr-CH" sz="3600" dirty="0"/>
            </a:br>
            <a:r>
              <a:rPr lang="fr-CH" sz="3600" dirty="0"/>
              <a:t>280 collaborateurs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1297" y="54801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Trading</a:t>
            </a:r>
          </a:p>
          <a:p>
            <a:r>
              <a:rPr lang="fr-CH" dirty="0"/>
              <a:t>6 continents</a:t>
            </a:r>
          </a:p>
          <a:p>
            <a:r>
              <a:rPr lang="fr-CH" sz="3600" dirty="0">
                <a:solidFill>
                  <a:srgbClr val="FF0000"/>
                </a:solidFill>
              </a:rPr>
              <a:t>Vipa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86616" y="5164294"/>
            <a:ext cx="185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Industriel</a:t>
            </a:r>
          </a:p>
          <a:p>
            <a:r>
              <a:rPr lang="fr-CH" dirty="0"/>
              <a:t>6 cantons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373492" cy="2160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5A0E4A-35E9-438F-AADE-A9BA40D89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273" y="5704881"/>
            <a:ext cx="1847619" cy="11523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Vos déchets sont précieux 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7638"/>
            <a:ext cx="3694176" cy="4983162"/>
          </a:xfrm>
        </p:spPr>
      </p:pic>
    </p:spTree>
    <p:extLst>
      <p:ext uri="{BB962C8B-B14F-4D97-AF65-F5344CB8AC3E}">
        <p14:creationId xmlns:p14="http://schemas.microsoft.com/office/powerpoint/2010/main" val="5835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426AC0-5FCC-45A6-91A3-60DFB4C31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3" y="835531"/>
            <a:ext cx="7693967" cy="5132040"/>
          </a:xfrm>
        </p:spPr>
      </p:pic>
    </p:spTree>
    <p:extLst>
      <p:ext uri="{BB962C8B-B14F-4D97-AF65-F5344CB8AC3E}">
        <p14:creationId xmlns:p14="http://schemas.microsoft.com/office/powerpoint/2010/main" val="315789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14B468-46CF-49C2-916C-96D95EF8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4764"/>
            <a:ext cx="6928048" cy="5196036"/>
          </a:xfrm>
        </p:spPr>
      </p:pic>
    </p:spTree>
    <p:extLst>
      <p:ext uri="{BB962C8B-B14F-4D97-AF65-F5344CB8AC3E}">
        <p14:creationId xmlns:p14="http://schemas.microsoft.com/office/powerpoint/2010/main" val="4195092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Bildschirmpräsentation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Adjacency</vt:lpstr>
      <vt:lpstr>PowerPoint-Präsentation</vt:lpstr>
      <vt:lpstr>PowerPoint-Präsentation</vt:lpstr>
      <vt:lpstr>Structure du groupe 100% familial Fondation en 1965 280 collaborateurs</vt:lpstr>
      <vt:lpstr>Vos déchets sont précieux !</vt:lpstr>
      <vt:lpstr>PowerPoint-Präsentation</vt:lpstr>
      <vt:lpstr>PowerPoint-Präsentation</vt:lpstr>
    </vt:vector>
  </TitlesOfParts>
  <Company>Vipa Lausanne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PwC 4 juin 2015 Lausanne Palace &amp; Spa</dc:title>
  <dc:creator>Marc Ehrlich</dc:creator>
  <cp:lastModifiedBy>Sägesser Isabella</cp:lastModifiedBy>
  <cp:revision>122</cp:revision>
  <cp:lastPrinted>2019-06-21T12:32:32Z</cp:lastPrinted>
  <dcterms:created xsi:type="dcterms:W3CDTF">2015-06-01T08:23:08Z</dcterms:created>
  <dcterms:modified xsi:type="dcterms:W3CDTF">2019-06-21T13:39:34Z</dcterms:modified>
</cp:coreProperties>
</file>