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Lst>
  <p:notesMasterIdLst>
    <p:notesMasterId r:id="rId29"/>
  </p:notesMasterIdLst>
  <p:handoutMasterIdLst>
    <p:handoutMasterId r:id="rId30"/>
  </p:handoutMasterIdLst>
  <p:sldIdLst>
    <p:sldId id="269" r:id="rId6"/>
    <p:sldId id="606" r:id="rId7"/>
    <p:sldId id="596" r:id="rId8"/>
    <p:sldId id="613" r:id="rId9"/>
    <p:sldId id="612" r:id="rId10"/>
    <p:sldId id="597" r:id="rId11"/>
    <p:sldId id="599" r:id="rId12"/>
    <p:sldId id="607" r:id="rId13"/>
    <p:sldId id="604" r:id="rId14"/>
    <p:sldId id="605" r:id="rId15"/>
    <p:sldId id="608" r:id="rId16"/>
    <p:sldId id="602" r:id="rId17"/>
    <p:sldId id="609" r:id="rId18"/>
    <p:sldId id="603" r:id="rId19"/>
    <p:sldId id="611" r:id="rId20"/>
    <p:sldId id="601" r:id="rId21"/>
    <p:sldId id="610" r:id="rId22"/>
    <p:sldId id="600" r:id="rId23"/>
    <p:sldId id="440" r:id="rId24"/>
    <p:sldId id="431" r:id="rId25"/>
    <p:sldId id="438" r:id="rId26"/>
    <p:sldId id="263" r:id="rId27"/>
    <p:sldId id="287" r:id="rId28"/>
  </p:sldIdLst>
  <p:sldSz cx="12192000" cy="6858000"/>
  <p:notesSz cx="6858000" cy="9144000"/>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48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306425-D744-D846-A4F7-8D60D4C9F6ED}" v="150" dt="2023-01-11T11:09:21.62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488"/>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aus Wellershoff" userId="e13358b2-db64-4513-8ed3-da9940d94bbd" providerId="ADAL" clId="{61306425-D744-D846-A4F7-8D60D4C9F6ED}"/>
    <pc:docChg chg="custSel addSld modSld">
      <pc:chgData name="Klaus Wellershoff" userId="e13358b2-db64-4513-8ed3-da9940d94bbd" providerId="ADAL" clId="{61306425-D744-D846-A4F7-8D60D4C9F6ED}" dt="2023-01-11T11:09:21.622" v="145" actId="20577"/>
      <pc:docMkLst>
        <pc:docMk/>
      </pc:docMkLst>
      <pc:sldChg chg="addSp delSp modSp add mod">
        <pc:chgData name="Klaus Wellershoff" userId="e13358b2-db64-4513-8ed3-da9940d94bbd" providerId="ADAL" clId="{61306425-D744-D846-A4F7-8D60D4C9F6ED}" dt="2023-01-11T11:04:48.242" v="126"/>
        <pc:sldMkLst>
          <pc:docMk/>
          <pc:sldMk cId="3481476944" sldId="612"/>
        </pc:sldMkLst>
        <pc:spChg chg="add del mod">
          <ac:chgData name="Klaus Wellershoff" userId="e13358b2-db64-4513-8ed3-da9940d94bbd" providerId="ADAL" clId="{61306425-D744-D846-A4F7-8D60D4C9F6ED}" dt="2023-01-11T11:02:36.044" v="2"/>
          <ac:spMkLst>
            <pc:docMk/>
            <pc:sldMk cId="3481476944" sldId="612"/>
            <ac:spMk id="3" creationId="{577A90E5-A569-DCF6-FCC7-C585AFE1A168}"/>
          </ac:spMkLst>
        </pc:spChg>
        <pc:spChg chg="mod">
          <ac:chgData name="Klaus Wellershoff" userId="e13358b2-db64-4513-8ed3-da9940d94bbd" providerId="ADAL" clId="{61306425-D744-D846-A4F7-8D60D4C9F6ED}" dt="2023-01-11T11:02:58.162" v="47" actId="20577"/>
          <ac:spMkLst>
            <pc:docMk/>
            <pc:sldMk cId="3481476944" sldId="612"/>
            <ac:spMk id="6" creationId="{4904E1C7-24FE-8778-13C9-57FED8931520}"/>
          </ac:spMkLst>
        </pc:spChg>
        <pc:spChg chg="mod">
          <ac:chgData name="Klaus Wellershoff" userId="e13358b2-db64-4513-8ed3-da9940d94bbd" providerId="ADAL" clId="{61306425-D744-D846-A4F7-8D60D4C9F6ED}" dt="2023-01-11T11:03:31.337" v="118" actId="20577"/>
          <ac:spMkLst>
            <pc:docMk/>
            <pc:sldMk cId="3481476944" sldId="612"/>
            <ac:spMk id="7" creationId="{7EEB3708-2AE3-5F9E-1D83-CA591F8AEE2A}"/>
          </ac:spMkLst>
        </pc:spChg>
        <pc:spChg chg="add del mod">
          <ac:chgData name="Klaus Wellershoff" userId="e13358b2-db64-4513-8ed3-da9940d94bbd" providerId="ADAL" clId="{61306425-D744-D846-A4F7-8D60D4C9F6ED}" dt="2023-01-11T11:04:48.242" v="126"/>
          <ac:spMkLst>
            <pc:docMk/>
            <pc:sldMk cId="3481476944" sldId="612"/>
            <ac:spMk id="8" creationId="{345E6A92-1AF1-1320-4024-6CA0FDDFCF4E}"/>
          </ac:spMkLst>
        </pc:spChg>
        <pc:spChg chg="mod">
          <ac:chgData name="Klaus Wellershoff" userId="e13358b2-db64-4513-8ed3-da9940d94bbd" providerId="ADAL" clId="{61306425-D744-D846-A4F7-8D60D4C9F6ED}" dt="2023-01-11T11:03:39.170" v="121" actId="20577"/>
          <ac:spMkLst>
            <pc:docMk/>
            <pc:sldMk cId="3481476944" sldId="612"/>
            <ac:spMk id="9" creationId="{5E91547D-03B6-6327-7999-6AD229F359E4}"/>
          </ac:spMkLst>
        </pc:spChg>
        <pc:picChg chg="add del mod">
          <ac:chgData name="Klaus Wellershoff" userId="e13358b2-db64-4513-8ed3-da9940d94bbd" providerId="ADAL" clId="{61306425-D744-D846-A4F7-8D60D4C9F6ED}" dt="2023-01-11T11:04:46.832" v="125" actId="478"/>
          <ac:picMkLst>
            <pc:docMk/>
            <pc:sldMk cId="3481476944" sldId="612"/>
            <ac:picMk id="4" creationId="{8685136C-02A3-AC07-E3D9-8966DEA9D601}"/>
          </ac:picMkLst>
        </pc:picChg>
        <pc:picChg chg="del">
          <ac:chgData name="Klaus Wellershoff" userId="e13358b2-db64-4513-8ed3-da9940d94bbd" providerId="ADAL" clId="{61306425-D744-D846-A4F7-8D60D4C9F6ED}" dt="2023-01-11T11:02:34.325" v="1" actId="478"/>
          <ac:picMkLst>
            <pc:docMk/>
            <pc:sldMk cId="3481476944" sldId="612"/>
            <ac:picMk id="10" creationId="{85D68F2B-384E-48A0-3F00-78606928686B}"/>
          </ac:picMkLst>
        </pc:picChg>
        <pc:picChg chg="add mod">
          <ac:chgData name="Klaus Wellershoff" userId="e13358b2-db64-4513-8ed3-da9940d94bbd" providerId="ADAL" clId="{61306425-D744-D846-A4F7-8D60D4C9F6ED}" dt="2023-01-11T11:04:48.242" v="126"/>
          <ac:picMkLst>
            <pc:docMk/>
            <pc:sldMk cId="3481476944" sldId="612"/>
            <ac:picMk id="11" creationId="{BF13DA20-80FF-B436-15D4-541EDFC5997E}"/>
          </ac:picMkLst>
        </pc:picChg>
      </pc:sldChg>
      <pc:sldChg chg="addSp delSp modSp add mod">
        <pc:chgData name="Klaus Wellershoff" userId="e13358b2-db64-4513-8ed3-da9940d94bbd" providerId="ADAL" clId="{61306425-D744-D846-A4F7-8D60D4C9F6ED}" dt="2023-01-11T11:09:21.622" v="145" actId="20577"/>
        <pc:sldMkLst>
          <pc:docMk/>
          <pc:sldMk cId="2781330068" sldId="613"/>
        </pc:sldMkLst>
        <pc:spChg chg="add del mod">
          <ac:chgData name="Klaus Wellershoff" userId="e13358b2-db64-4513-8ed3-da9940d94bbd" providerId="ADAL" clId="{61306425-D744-D846-A4F7-8D60D4C9F6ED}" dt="2023-01-11T11:04:18.111" v="124"/>
          <ac:spMkLst>
            <pc:docMk/>
            <pc:sldMk cId="2781330068" sldId="613"/>
            <ac:spMk id="3" creationId="{29D374C6-1997-0F40-66DA-FFC3021CB141}"/>
          </ac:spMkLst>
        </pc:spChg>
        <pc:spChg chg="mod">
          <ac:chgData name="Klaus Wellershoff" userId="e13358b2-db64-4513-8ed3-da9940d94bbd" providerId="ADAL" clId="{61306425-D744-D846-A4F7-8D60D4C9F6ED}" dt="2023-01-11T11:09:21.622" v="145" actId="20577"/>
          <ac:spMkLst>
            <pc:docMk/>
            <pc:sldMk cId="2781330068" sldId="613"/>
            <ac:spMk id="7" creationId="{7EEB3708-2AE3-5F9E-1D83-CA591F8AEE2A}"/>
          </ac:spMkLst>
        </pc:spChg>
        <pc:picChg chg="del">
          <ac:chgData name="Klaus Wellershoff" userId="e13358b2-db64-4513-8ed3-da9940d94bbd" providerId="ADAL" clId="{61306425-D744-D846-A4F7-8D60D4C9F6ED}" dt="2023-01-11T11:04:16.426" v="123" actId="478"/>
          <ac:picMkLst>
            <pc:docMk/>
            <pc:sldMk cId="2781330068" sldId="613"/>
            <ac:picMk id="4" creationId="{8685136C-02A3-AC07-E3D9-8966DEA9D601}"/>
          </ac:picMkLst>
        </pc:picChg>
        <pc:picChg chg="add mod">
          <ac:chgData name="Klaus Wellershoff" userId="e13358b2-db64-4513-8ed3-da9940d94bbd" providerId="ADAL" clId="{61306425-D744-D846-A4F7-8D60D4C9F6ED}" dt="2023-01-11T11:04:18.111" v="124"/>
          <ac:picMkLst>
            <pc:docMk/>
            <pc:sldMk cId="2781330068" sldId="613"/>
            <ac:picMk id="5" creationId="{3B694F16-31BB-2F16-E947-E9899FE907BA}"/>
          </ac:picMkLst>
        </pc:picChg>
      </pc:sldChg>
    </pc:docChg>
  </pc:docChgLst>
  <pc:docChgLst>
    <pc:chgData name="Fabienne Roder" userId="b6a1eae0-fbd0-423a-a417-3b320bd8ede8" providerId="ADAL" clId="{2C609D8D-945C-7645-8AE0-5F825FFC1871}"/>
    <pc:docChg chg="custSel modSld">
      <pc:chgData name="Fabienne Roder" userId="b6a1eae0-fbd0-423a-a417-3b320bd8ede8" providerId="ADAL" clId="{2C609D8D-945C-7645-8AE0-5F825FFC1871}" dt="2023-01-10T07:11:58.037" v="19" actId="313"/>
      <pc:docMkLst>
        <pc:docMk/>
      </pc:docMkLst>
      <pc:sldChg chg="modSp mod">
        <pc:chgData name="Fabienne Roder" userId="b6a1eae0-fbd0-423a-a417-3b320bd8ede8" providerId="ADAL" clId="{2C609D8D-945C-7645-8AE0-5F825FFC1871}" dt="2023-01-09T16:29:03.562" v="18" actId="20577"/>
        <pc:sldMkLst>
          <pc:docMk/>
          <pc:sldMk cId="216314084" sldId="440"/>
        </pc:sldMkLst>
        <pc:spChg chg="mod">
          <ac:chgData name="Fabienne Roder" userId="b6a1eae0-fbd0-423a-a417-3b320bd8ede8" providerId="ADAL" clId="{2C609D8D-945C-7645-8AE0-5F825FFC1871}" dt="2023-01-09T16:29:03.562" v="18" actId="20577"/>
          <ac:spMkLst>
            <pc:docMk/>
            <pc:sldMk cId="216314084" sldId="440"/>
            <ac:spMk id="24579" creationId="{4F120AE3-3D1C-66BB-7ABC-FF243945CFB2}"/>
          </ac:spMkLst>
        </pc:spChg>
      </pc:sldChg>
      <pc:sldChg chg="modSp mod">
        <pc:chgData name="Fabienne Roder" userId="b6a1eae0-fbd0-423a-a417-3b320bd8ede8" providerId="ADAL" clId="{2C609D8D-945C-7645-8AE0-5F825FFC1871}" dt="2023-01-10T07:11:58.037" v="19" actId="313"/>
        <pc:sldMkLst>
          <pc:docMk/>
          <pc:sldMk cId="356532369" sldId="597"/>
        </pc:sldMkLst>
        <pc:spChg chg="mod">
          <ac:chgData name="Fabienne Roder" userId="b6a1eae0-fbd0-423a-a417-3b320bd8ede8" providerId="ADAL" clId="{2C609D8D-945C-7645-8AE0-5F825FFC1871}" dt="2023-01-10T07:11:58.037" v="19" actId="313"/>
          <ac:spMkLst>
            <pc:docMk/>
            <pc:sldMk cId="356532369" sldId="597"/>
            <ac:spMk id="8" creationId="{52F1D5B2-875A-EFE9-B51E-6B45D66CD69D}"/>
          </ac:spMkLst>
        </pc:spChg>
      </pc:sldChg>
      <pc:sldChg chg="modSp mod">
        <pc:chgData name="Fabienne Roder" userId="b6a1eae0-fbd0-423a-a417-3b320bd8ede8" providerId="ADAL" clId="{2C609D8D-945C-7645-8AE0-5F825FFC1871}" dt="2023-01-09T16:28:42.512" v="11" actId="20577"/>
        <pc:sldMkLst>
          <pc:docMk/>
          <pc:sldMk cId="1568098608" sldId="600"/>
        </pc:sldMkLst>
        <pc:spChg chg="mod">
          <ac:chgData name="Fabienne Roder" userId="b6a1eae0-fbd0-423a-a417-3b320bd8ede8" providerId="ADAL" clId="{2C609D8D-945C-7645-8AE0-5F825FFC1871}" dt="2023-01-09T16:28:42.512" v="11" actId="20577"/>
          <ac:spMkLst>
            <pc:docMk/>
            <pc:sldMk cId="1568098608" sldId="600"/>
            <ac:spMk id="10" creationId="{23ED9179-5DF9-A0D9-0435-1F069BE47754}"/>
          </ac:spMkLst>
        </pc:spChg>
      </pc:sldChg>
      <pc:sldChg chg="modSp mod">
        <pc:chgData name="Fabienne Roder" userId="b6a1eae0-fbd0-423a-a417-3b320bd8ede8" providerId="ADAL" clId="{2C609D8D-945C-7645-8AE0-5F825FFC1871}" dt="2023-01-09T16:28:51.640" v="15" actId="20577"/>
        <pc:sldMkLst>
          <pc:docMk/>
          <pc:sldMk cId="521061054" sldId="601"/>
        </pc:sldMkLst>
        <pc:spChg chg="mod">
          <ac:chgData name="Fabienne Roder" userId="b6a1eae0-fbd0-423a-a417-3b320bd8ede8" providerId="ADAL" clId="{2C609D8D-945C-7645-8AE0-5F825FFC1871}" dt="2023-01-09T16:28:51.640" v="15" actId="20577"/>
          <ac:spMkLst>
            <pc:docMk/>
            <pc:sldMk cId="521061054" sldId="601"/>
            <ac:spMk id="10" creationId="{23ED9179-5DF9-A0D9-0435-1F069BE47754}"/>
          </ac:spMkLst>
        </pc:spChg>
      </pc:sldChg>
      <pc:sldChg chg="modSp mod">
        <pc:chgData name="Fabienne Roder" userId="b6a1eae0-fbd0-423a-a417-3b320bd8ede8" providerId="ADAL" clId="{2C609D8D-945C-7645-8AE0-5F825FFC1871}" dt="2023-01-09T16:28:48.393" v="13" actId="20577"/>
        <pc:sldMkLst>
          <pc:docMk/>
          <pc:sldMk cId="1635289434" sldId="603"/>
        </pc:sldMkLst>
        <pc:spChg chg="mod">
          <ac:chgData name="Fabienne Roder" userId="b6a1eae0-fbd0-423a-a417-3b320bd8ede8" providerId="ADAL" clId="{2C609D8D-945C-7645-8AE0-5F825FFC1871}" dt="2023-01-09T16:28:48.393" v="13" actId="20577"/>
          <ac:spMkLst>
            <pc:docMk/>
            <pc:sldMk cId="1635289434" sldId="603"/>
            <ac:spMk id="10" creationId="{23ED9179-5DF9-A0D9-0435-1F069BE4775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8D2D853-314C-069B-0B1B-F1465AEFAFED}"/>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128"/>
                <a:cs typeface="ＭＳ Ｐゴシック" charset="-128"/>
              </a:defRPr>
            </a:lvl1pPr>
          </a:lstStyle>
          <a:p>
            <a:pPr>
              <a:defRPr/>
            </a:pPr>
            <a:endParaRPr lang="de-DE"/>
          </a:p>
        </p:txBody>
      </p:sp>
      <p:sp>
        <p:nvSpPr>
          <p:cNvPr id="3" name="Datumsplatzhalter 2">
            <a:extLst>
              <a:ext uri="{FF2B5EF4-FFF2-40B4-BE49-F238E27FC236}">
                <a16:creationId xmlns:a16="http://schemas.microsoft.com/office/drawing/2014/main" id="{DC020FB0-DFCA-48E1-CDFA-D6849ACC579A}"/>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cs typeface="ＭＳ Ｐゴシック" charset="-128"/>
              </a:defRPr>
            </a:lvl1pPr>
          </a:lstStyle>
          <a:p>
            <a:pPr>
              <a:defRPr/>
            </a:pPr>
            <a:fld id="{75AA28A2-349B-49CD-A8B2-14D42F57C5D6}" type="datetime1">
              <a:rPr lang="de-DE"/>
              <a:pPr>
                <a:defRPr/>
              </a:pPr>
              <a:t>11.01.2023</a:t>
            </a:fld>
            <a:endParaRPr lang="de-DE"/>
          </a:p>
        </p:txBody>
      </p:sp>
      <p:sp>
        <p:nvSpPr>
          <p:cNvPr id="4" name="Fußzeilenplatzhalter 3">
            <a:extLst>
              <a:ext uri="{FF2B5EF4-FFF2-40B4-BE49-F238E27FC236}">
                <a16:creationId xmlns:a16="http://schemas.microsoft.com/office/drawing/2014/main" id="{7B7F72D8-EF11-A030-51FD-2655F29F8B89}"/>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128"/>
                <a:cs typeface="ＭＳ Ｐゴシック" charset="-128"/>
              </a:defRPr>
            </a:lvl1pPr>
          </a:lstStyle>
          <a:p>
            <a:pPr>
              <a:defRPr/>
            </a:pPr>
            <a:endParaRPr lang="de-DE"/>
          </a:p>
        </p:txBody>
      </p:sp>
      <p:sp>
        <p:nvSpPr>
          <p:cNvPr id="5" name="Foliennummernplatzhalter 4">
            <a:extLst>
              <a:ext uri="{FF2B5EF4-FFF2-40B4-BE49-F238E27FC236}">
                <a16:creationId xmlns:a16="http://schemas.microsoft.com/office/drawing/2014/main" id="{3C953A12-E67B-115F-D9D6-B9682F11D64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cs typeface="ＭＳ Ｐゴシック" charset="-128"/>
              </a:defRPr>
            </a:lvl1pPr>
          </a:lstStyle>
          <a:p>
            <a:pPr>
              <a:defRPr/>
            </a:pPr>
            <a:fld id="{43E41690-11F7-42D2-BD2E-CB6CFBB548A8}" type="slidenum">
              <a:rPr lang="de-DE"/>
              <a:pPr>
                <a:defRPr/>
              </a:pPr>
              <a:t>‹#›</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C4404B8-A2E2-7726-06F9-E857EB93A825}"/>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128"/>
                <a:cs typeface="ＭＳ Ｐゴシック" charset="-128"/>
              </a:defRPr>
            </a:lvl1pPr>
          </a:lstStyle>
          <a:p>
            <a:pPr>
              <a:defRPr/>
            </a:pPr>
            <a:endParaRPr lang="de-DE"/>
          </a:p>
        </p:txBody>
      </p:sp>
      <p:sp>
        <p:nvSpPr>
          <p:cNvPr id="3" name="Datumsplatzhalter 2">
            <a:extLst>
              <a:ext uri="{FF2B5EF4-FFF2-40B4-BE49-F238E27FC236}">
                <a16:creationId xmlns:a16="http://schemas.microsoft.com/office/drawing/2014/main" id="{58861BAF-B835-DA93-7B93-7963CDE8AE7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cs typeface="ＭＳ Ｐゴシック" charset="-128"/>
              </a:defRPr>
            </a:lvl1pPr>
          </a:lstStyle>
          <a:p>
            <a:pPr>
              <a:defRPr/>
            </a:pPr>
            <a:fld id="{69BC7B0B-F608-4EB8-84F1-22C51452E705}" type="datetime1">
              <a:rPr lang="de-DE"/>
              <a:pPr>
                <a:defRPr/>
              </a:pPr>
              <a:t>11.01.2023</a:t>
            </a:fld>
            <a:endParaRPr lang="de-DE"/>
          </a:p>
        </p:txBody>
      </p:sp>
      <p:sp>
        <p:nvSpPr>
          <p:cNvPr id="4" name="Folienbildplatzhalter 3">
            <a:extLst>
              <a:ext uri="{FF2B5EF4-FFF2-40B4-BE49-F238E27FC236}">
                <a16:creationId xmlns:a16="http://schemas.microsoft.com/office/drawing/2014/main" id="{4AE99698-580C-5735-7754-EDBA915D2AE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de-DE" noProof="0"/>
          </a:p>
        </p:txBody>
      </p:sp>
      <p:sp>
        <p:nvSpPr>
          <p:cNvPr id="5" name="Notizenplatzhalter 4">
            <a:extLst>
              <a:ext uri="{FF2B5EF4-FFF2-40B4-BE49-F238E27FC236}">
                <a16:creationId xmlns:a16="http://schemas.microsoft.com/office/drawing/2014/main" id="{700BCE36-505F-5382-7DCE-3F1BD0E931B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endParaRPr lang="de-DE" noProof="0"/>
          </a:p>
        </p:txBody>
      </p:sp>
      <p:sp>
        <p:nvSpPr>
          <p:cNvPr id="6" name="Fußzeilenplatzhalter 5">
            <a:extLst>
              <a:ext uri="{FF2B5EF4-FFF2-40B4-BE49-F238E27FC236}">
                <a16:creationId xmlns:a16="http://schemas.microsoft.com/office/drawing/2014/main" id="{8F9E12E0-A570-CBD2-2E10-A7820A80933A}"/>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128"/>
                <a:cs typeface="ＭＳ Ｐゴシック" charset="-128"/>
              </a:defRPr>
            </a:lvl1pPr>
          </a:lstStyle>
          <a:p>
            <a:pPr>
              <a:defRPr/>
            </a:pPr>
            <a:endParaRPr lang="de-DE"/>
          </a:p>
        </p:txBody>
      </p:sp>
      <p:sp>
        <p:nvSpPr>
          <p:cNvPr id="7" name="Foliennummernplatzhalter 6">
            <a:extLst>
              <a:ext uri="{FF2B5EF4-FFF2-40B4-BE49-F238E27FC236}">
                <a16:creationId xmlns:a16="http://schemas.microsoft.com/office/drawing/2014/main" id="{0995DDA0-D19B-4595-4393-677AFE2D956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cs typeface="ＭＳ Ｐゴシック" charset="-128"/>
              </a:defRPr>
            </a:lvl1pPr>
          </a:lstStyle>
          <a:p>
            <a:pPr>
              <a:defRPr/>
            </a:pPr>
            <a:fld id="{EA5F991A-D82E-44C7-AF53-4D0CEAC7CE0A}" type="slidenum">
              <a:rPr lang="de-DE"/>
              <a:pPr>
                <a:defRPr/>
              </a:pPr>
              <a:t>‹#›</a:t>
            </a:fld>
            <a:endParaRPr lang="de-D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ＭＳ Ｐゴシック" pitchFamily="3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08000" y="3425826"/>
            <a:ext cx="11232000" cy="460375"/>
          </a:xfrm>
          <a:prstGeom prst="rect">
            <a:avLst/>
          </a:prstGeom>
        </p:spPr>
        <p:txBody>
          <a:bodyPr anchor="b" anchorCtr="0"/>
          <a:lstStyle>
            <a:lvl1pPr>
              <a:lnSpc>
                <a:spcPts val="3080"/>
              </a:lnSpc>
              <a:defRPr b="1" i="0">
                <a:solidFill>
                  <a:srgbClr val="282A29"/>
                </a:solidFill>
                <a:latin typeface="Helvetica"/>
                <a:cs typeface="Helvetica"/>
              </a:defRPr>
            </a:lvl1pPr>
          </a:lstStyle>
          <a:p>
            <a:r>
              <a:rPr lang="de-DE" noProof="0"/>
              <a:t>Mastertitelformat bearbeiten</a:t>
            </a:r>
            <a:endParaRPr lang="de-CH" noProof="0"/>
          </a:p>
        </p:txBody>
      </p:sp>
      <p:sp>
        <p:nvSpPr>
          <p:cNvPr id="3" name="Untertitel 2"/>
          <p:cNvSpPr>
            <a:spLocks noGrp="1"/>
          </p:cNvSpPr>
          <p:nvPr>
            <p:ph type="subTitle" idx="1"/>
          </p:nvPr>
        </p:nvSpPr>
        <p:spPr>
          <a:xfrm>
            <a:off x="508000" y="4079190"/>
            <a:ext cx="11232000" cy="416611"/>
          </a:xfrm>
          <a:prstGeom prst="rect">
            <a:avLst/>
          </a:prstGeom>
        </p:spPr>
        <p:txBody>
          <a:bodyPr/>
          <a:lstStyle>
            <a:lvl1pPr marL="0" indent="0" algn="l">
              <a:lnSpc>
                <a:spcPts val="2200"/>
              </a:lnSpc>
              <a:spcBef>
                <a:spcPts val="0"/>
              </a:spcBef>
              <a:buNone/>
              <a:defRPr sz="1600" b="0" i="0">
                <a:solidFill>
                  <a:srgbClr val="3B3D3C"/>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edit Master subtitle style</a:t>
            </a:r>
            <a:endParaRPr lang="de-CH" noProof="0"/>
          </a:p>
        </p:txBody>
      </p:sp>
      <p:sp>
        <p:nvSpPr>
          <p:cNvPr id="16" name="Textplatzhalter 15"/>
          <p:cNvSpPr>
            <a:spLocks noGrp="1"/>
          </p:cNvSpPr>
          <p:nvPr>
            <p:ph type="body" sz="quarter" idx="10"/>
          </p:nvPr>
        </p:nvSpPr>
        <p:spPr>
          <a:xfrm>
            <a:off x="508000" y="6096000"/>
            <a:ext cx="11232000" cy="417600"/>
          </a:xfrm>
          <a:prstGeom prst="rect">
            <a:avLst/>
          </a:prstGeom>
        </p:spPr>
        <p:txBody>
          <a:bodyPr/>
          <a:lstStyle>
            <a:lvl1pPr marL="0" indent="0" algn="l" defTabSz="457200" rtl="0" eaLnBrk="0" fontAlgn="base" hangingPunct="0">
              <a:lnSpc>
                <a:spcPts val="2200"/>
              </a:lnSpc>
              <a:spcBef>
                <a:spcPts val="0"/>
              </a:spcBef>
              <a:spcAft>
                <a:spcPct val="0"/>
              </a:spcAft>
              <a:buFont typeface="Arial" charset="0"/>
              <a:buNone/>
              <a:defRPr lang="de-CH" sz="1600" b="0" i="0" kern="1200" noProof="0" dirty="0">
                <a:solidFill>
                  <a:srgbClr val="3B3D3C"/>
                </a:solidFill>
                <a:latin typeface="Helvetica"/>
                <a:ea typeface="ＭＳ Ｐゴシック" pitchFamily="30" charset="-128"/>
                <a:cs typeface="Helvetica"/>
              </a:defRPr>
            </a:lvl1pPr>
          </a:lstStyle>
          <a:p>
            <a:pPr lvl="0"/>
            <a:r>
              <a:rPr lang="en-GB" noProof="0"/>
              <a:t>Click to edit Master text styles</a:t>
            </a:r>
          </a:p>
        </p:txBody>
      </p:sp>
    </p:spTree>
    <p:extLst>
      <p:ext uri="{BB962C8B-B14F-4D97-AF65-F5344CB8AC3E}">
        <p14:creationId xmlns:p14="http://schemas.microsoft.com/office/powerpoint/2010/main" val="3386834966"/>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ufzählung nummeriert">
    <p:spTree>
      <p:nvGrpSpPr>
        <p:cNvPr id="1" name=""/>
        <p:cNvGrpSpPr/>
        <p:nvPr/>
      </p:nvGrpSpPr>
      <p:grpSpPr>
        <a:xfrm>
          <a:off x="0" y="0"/>
          <a:ext cx="0" cy="0"/>
          <a:chOff x="0" y="0"/>
          <a:chExt cx="0" cy="0"/>
        </a:xfrm>
      </p:grpSpPr>
      <p:sp>
        <p:nvSpPr>
          <p:cNvPr id="2" name="Textfeld 7">
            <a:extLst>
              <a:ext uri="{FF2B5EF4-FFF2-40B4-BE49-F238E27FC236}">
                <a16:creationId xmlns:a16="http://schemas.microsoft.com/office/drawing/2014/main" id="{4A910C11-C0DF-63E8-AADB-3BA5D0ACBBBB}"/>
              </a:ext>
            </a:extLst>
          </p:cNvPr>
          <p:cNvSpPr txBox="1">
            <a:spLocks noChangeArrowheads="1"/>
          </p:cNvSpPr>
          <p:nvPr userDrawn="1"/>
        </p:nvSpPr>
        <p:spPr bwMode="auto">
          <a:xfrm>
            <a:off x="609600" y="1371600"/>
            <a:ext cx="11176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GB" altLang="de-DE" sz="1200">
                <a:latin typeface="Helvetica" panose="020B0604020202020204" pitchFamily="34" charset="0"/>
                <a:cs typeface="Helvetica" panose="020B0604020202020204" pitchFamily="34" charset="0"/>
              </a:rPr>
              <a:t>This report has been prepared and published by Wellershoff &amp; Partners Ltd. This publication is for your information only and is not intended as an offer, or a solicitation of an offer, to buy or sell any investment or other specific product. The analysis contained herein is based on numerous assumptions. Different assumptions could result in materially different results. Certain services and products are subject to legal restrictions and cannot be offered worldwide on an unrestricted basis. Although all information and opinions expressed in this document were obtained from sources believed to be reliable and in good faith, no representation or warranty, express or implied, is made as to its accuracy or completeness. All information and opinions indicated are subject to change without notice. Some investments may not be readily realizable if the market in certain securities is illiquid and therefore valuing such investments and identifying the risks associated therewith may be difficult or even impossible. Trading and owning futures, options, and all other derivatives is very risky and therefore requires an extremely high level of risk tolerance. Past performance of an investment is no guarantee for its future performance. Some investments may be subject to sudden and large falls in value and on realization you may receive back less than you invested or may be required to pay more. Changes in foreign exchange rates may have an adverse effect on the price, value or income of an investment. We are of necessity unable to take into account the particular investment objectives, financial situation and needs of our individual clients and we recommend that you take financial and/or tax advice as to the implications (including tax liabilities) of investing in any of the products mentioned herein. This document may not be reproduced or circulated without the prior authorization of Wellershoff &amp; Partners Ltd. Wellershoff &amp; Partners Ltd. expressly prohibits the distribution and transfer of this document to third parties for any reason. Wellershoff &amp; Partners Ltd. will not be liable for any claims or lawsuits from any third parties arising from the use or distribution of this document. This report is for distribution only under such circumstances as may be permitted by applicable law.</a:t>
            </a:r>
          </a:p>
        </p:txBody>
      </p:sp>
      <p:sp>
        <p:nvSpPr>
          <p:cNvPr id="3" name="Rechteck 9">
            <a:extLst>
              <a:ext uri="{FF2B5EF4-FFF2-40B4-BE49-F238E27FC236}">
                <a16:creationId xmlns:a16="http://schemas.microsoft.com/office/drawing/2014/main" id="{CD45C011-4DF9-6091-DF8B-6F26DB887F9C}"/>
              </a:ext>
            </a:extLst>
          </p:cNvPr>
          <p:cNvSpPr/>
          <p:nvPr userDrawn="1"/>
        </p:nvSpPr>
        <p:spPr>
          <a:xfrm>
            <a:off x="11277600" y="6172200"/>
            <a:ext cx="508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4" name="Titel 1">
            <a:extLst>
              <a:ext uri="{FF2B5EF4-FFF2-40B4-BE49-F238E27FC236}">
                <a16:creationId xmlns:a16="http://schemas.microsoft.com/office/drawing/2014/main" id="{B0642586-3AAE-6477-3DFB-099801B22A96}"/>
              </a:ext>
            </a:extLst>
          </p:cNvPr>
          <p:cNvSpPr txBox="1">
            <a:spLocks/>
          </p:cNvSpPr>
          <p:nvPr userDrawn="1"/>
        </p:nvSpPr>
        <p:spPr>
          <a:xfrm>
            <a:off x="673100" y="558800"/>
            <a:ext cx="10509250" cy="431800"/>
          </a:xfrm>
          <a:prstGeom prst="rect">
            <a:avLst/>
          </a:prstGeom>
        </p:spPr>
        <p:txBody>
          <a:bodyPr/>
          <a:lstStyle>
            <a:lvl1pPr>
              <a:defRPr sz="2400" b="1" i="0">
                <a:solidFill>
                  <a:srgbClr val="282A29"/>
                </a:solidFill>
                <a:latin typeface="Helvetica"/>
                <a:cs typeface="Helvetica"/>
              </a:defRPr>
            </a:lvl1pPr>
          </a:lstStyle>
          <a:p>
            <a:pPr>
              <a:defRPr/>
            </a:pPr>
            <a:r>
              <a:rPr lang="en-GB">
                <a:ea typeface="ＭＳ Ｐゴシック" pitchFamily="30" charset="-128"/>
              </a:rPr>
              <a:t>Legal Disclaimer</a:t>
            </a:r>
          </a:p>
        </p:txBody>
      </p:sp>
    </p:spTree>
    <p:extLst>
      <p:ext uri="{BB962C8B-B14F-4D97-AF65-F5344CB8AC3E}">
        <p14:creationId xmlns:p14="http://schemas.microsoft.com/office/powerpoint/2010/main" val="125510068"/>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Zwischentitel">
    <p:spTree>
      <p:nvGrpSpPr>
        <p:cNvPr id="1" name=""/>
        <p:cNvGrpSpPr/>
        <p:nvPr/>
      </p:nvGrpSpPr>
      <p:grpSpPr>
        <a:xfrm>
          <a:off x="0" y="0"/>
          <a:ext cx="0" cy="0"/>
          <a:chOff x="0" y="0"/>
          <a:chExt cx="0" cy="0"/>
        </a:xfrm>
      </p:grpSpPr>
      <p:sp>
        <p:nvSpPr>
          <p:cNvPr id="2" name="Rechteck 4">
            <a:extLst>
              <a:ext uri="{FF2B5EF4-FFF2-40B4-BE49-F238E27FC236}">
                <a16:creationId xmlns:a16="http://schemas.microsoft.com/office/drawing/2014/main" id="{0707C56A-AED1-42F0-C875-0D465D2194CE}"/>
              </a:ext>
            </a:extLst>
          </p:cNvPr>
          <p:cNvSpPr/>
          <p:nvPr userDrawn="1"/>
        </p:nvSpPr>
        <p:spPr>
          <a:xfrm>
            <a:off x="508000" y="115888"/>
            <a:ext cx="11349038" cy="8810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pic>
        <p:nvPicPr>
          <p:cNvPr id="3" name="Bild 8" descr="WP_Bildmarke_rgb_2400.png">
            <a:extLst>
              <a:ext uri="{FF2B5EF4-FFF2-40B4-BE49-F238E27FC236}">
                <a16:creationId xmlns:a16="http://schemas.microsoft.com/office/drawing/2014/main" id="{763E78F5-CAD0-B9F9-DACF-14CCB09955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750" y="6308725"/>
            <a:ext cx="5334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ctrTitle"/>
          </p:nvPr>
        </p:nvSpPr>
        <p:spPr>
          <a:xfrm>
            <a:off x="508000" y="3425826"/>
            <a:ext cx="11232000" cy="460375"/>
          </a:xfrm>
          <a:prstGeom prst="rect">
            <a:avLst/>
          </a:prstGeom>
        </p:spPr>
        <p:txBody>
          <a:bodyPr anchor="b" anchorCtr="0"/>
          <a:lstStyle>
            <a:lvl1pPr>
              <a:lnSpc>
                <a:spcPts val="3080"/>
              </a:lnSpc>
              <a:defRPr b="1" i="0">
                <a:solidFill>
                  <a:srgbClr val="282A29"/>
                </a:solidFill>
                <a:latin typeface="Helvetica"/>
                <a:cs typeface="Helvetica"/>
              </a:defRPr>
            </a:lvl1pPr>
          </a:lstStyle>
          <a:p>
            <a:r>
              <a:rPr lang="en-GB" noProof="0"/>
              <a:t>Click to edit Master title style</a:t>
            </a:r>
            <a:endParaRPr lang="de-CH" noProof="0"/>
          </a:p>
        </p:txBody>
      </p:sp>
      <p:sp>
        <p:nvSpPr>
          <p:cNvPr id="7" name="Untertitel 2"/>
          <p:cNvSpPr>
            <a:spLocks noGrp="1"/>
          </p:cNvSpPr>
          <p:nvPr>
            <p:ph type="subTitle" idx="1"/>
          </p:nvPr>
        </p:nvSpPr>
        <p:spPr>
          <a:xfrm>
            <a:off x="508000" y="4079190"/>
            <a:ext cx="11232000" cy="416611"/>
          </a:xfrm>
          <a:prstGeom prst="rect">
            <a:avLst/>
          </a:prstGeom>
        </p:spPr>
        <p:txBody>
          <a:bodyPr/>
          <a:lstStyle>
            <a:lvl1pPr marL="0" indent="0" algn="l">
              <a:lnSpc>
                <a:spcPts val="2200"/>
              </a:lnSpc>
              <a:spcBef>
                <a:spcPts val="0"/>
              </a:spcBef>
              <a:buNone/>
              <a:defRPr sz="1600" b="0" i="0">
                <a:solidFill>
                  <a:srgbClr val="3B3D3C"/>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edit Master subtitle style</a:t>
            </a:r>
            <a:endParaRPr lang="de-CH" noProof="0"/>
          </a:p>
        </p:txBody>
      </p:sp>
    </p:spTree>
    <p:extLst>
      <p:ext uri="{BB962C8B-B14F-4D97-AF65-F5344CB8AC3E}">
        <p14:creationId xmlns:p14="http://schemas.microsoft.com/office/powerpoint/2010/main" val="3979991212"/>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Bild">
    <p:spTree>
      <p:nvGrpSpPr>
        <p:cNvPr id="1" name=""/>
        <p:cNvGrpSpPr/>
        <p:nvPr/>
      </p:nvGrpSpPr>
      <p:grpSpPr>
        <a:xfrm>
          <a:off x="0" y="0"/>
          <a:ext cx="0" cy="0"/>
          <a:chOff x="0" y="0"/>
          <a:chExt cx="0" cy="0"/>
        </a:xfrm>
      </p:grpSpPr>
      <p:sp>
        <p:nvSpPr>
          <p:cNvPr id="8" name="Bildplatzhalter 7"/>
          <p:cNvSpPr>
            <a:spLocks noGrp="1"/>
          </p:cNvSpPr>
          <p:nvPr>
            <p:ph type="pic" sz="quarter" idx="13"/>
          </p:nvPr>
        </p:nvSpPr>
        <p:spPr>
          <a:xfrm>
            <a:off x="430775" y="1411200"/>
            <a:ext cx="11329477" cy="4752000"/>
          </a:xfrm>
          <a:solidFill>
            <a:schemeClr val="bg2">
              <a:lumMod val="40000"/>
              <a:lumOff val="60000"/>
              <a:alpha val="0"/>
            </a:schemeClr>
          </a:solidFill>
        </p:spPr>
        <p:txBody>
          <a:bodyPr vert="horz" lIns="0" tIns="0" rIns="0" bIns="0" rtlCol="0" anchor="ctr" anchorCtr="0">
            <a:noAutofit/>
          </a:bodyPr>
          <a:lstStyle>
            <a:lvl1pPr marL="123088" indent="-123088" algn="ctr">
              <a:buNone/>
              <a:defRPr lang="de-DE">
                <a:solidFill>
                  <a:schemeClr val="tx1"/>
                </a:solidFill>
              </a:defRPr>
            </a:lvl1pPr>
          </a:lstStyle>
          <a:p>
            <a:pPr marL="0" lvl="0" indent="0" algn="ctr"/>
            <a:r>
              <a:rPr lang="de-DE"/>
              <a:t>Bild durch Klicken auf Symbol hinzufügen</a:t>
            </a:r>
          </a:p>
        </p:txBody>
      </p:sp>
      <p:sp>
        <p:nvSpPr>
          <p:cNvPr id="2" name="Titel 1"/>
          <p:cNvSpPr>
            <a:spLocks noGrp="1"/>
          </p:cNvSpPr>
          <p:nvPr>
            <p:ph type="title"/>
          </p:nvPr>
        </p:nvSpPr>
        <p:spPr/>
        <p:txBody>
          <a:bodyPr/>
          <a:lstStyle/>
          <a:p>
            <a:r>
              <a:rPr lang="de-DE"/>
              <a:t>Mastertitelformat bearbeiten</a:t>
            </a:r>
          </a:p>
        </p:txBody>
      </p:sp>
      <p:sp>
        <p:nvSpPr>
          <p:cNvPr id="5" name="Fußzeilenplatzhalter 4"/>
          <p:cNvSpPr>
            <a:spLocks noGrp="1"/>
          </p:cNvSpPr>
          <p:nvPr>
            <p:ph type="ftr" sz="quarter" idx="11"/>
          </p:nvPr>
        </p:nvSpPr>
        <p:spPr>
          <a:xfrm>
            <a:off x="430782" y="6528543"/>
            <a:ext cx="9277599" cy="154968"/>
          </a:xfrm>
          <a:prstGeom prst="rect">
            <a:avLst/>
          </a:prstGeom>
        </p:spPr>
        <p:txBody>
          <a:bodyPr/>
          <a:lstStyle>
            <a:lvl1pPr>
              <a:defRPr sz="600"/>
            </a:lvl1pPr>
          </a:lstStyle>
          <a:p>
            <a:r>
              <a:rPr lang="de-DE">
                <a:solidFill>
                  <a:prstClr val="black"/>
                </a:solidFill>
              </a:rPr>
              <a:t>Virtual Management Conference 2020</a:t>
            </a:r>
          </a:p>
        </p:txBody>
      </p:sp>
      <p:sp>
        <p:nvSpPr>
          <p:cNvPr id="10" name="Datumsplatzhalter 3">
            <a:extLst>
              <a:ext uri="{FF2B5EF4-FFF2-40B4-BE49-F238E27FC236}">
                <a16:creationId xmlns:a16="http://schemas.microsoft.com/office/drawing/2014/main" id="{6CFBBAC4-6211-4E54-B901-780B039EA6EE}"/>
              </a:ext>
            </a:extLst>
          </p:cNvPr>
          <p:cNvSpPr>
            <a:spLocks noGrp="1"/>
          </p:cNvSpPr>
          <p:nvPr>
            <p:ph type="dt" sz="half" idx="2"/>
          </p:nvPr>
        </p:nvSpPr>
        <p:spPr>
          <a:xfrm>
            <a:off x="10149395" y="6528543"/>
            <a:ext cx="820993" cy="154968"/>
          </a:xfrm>
          <a:prstGeom prst="rect">
            <a:avLst/>
          </a:prstGeom>
        </p:spPr>
        <p:txBody>
          <a:bodyPr vert="horz" wrap="none" lIns="0" tIns="0" rIns="0" bIns="0" rtlCol="0" anchor="t"/>
          <a:lstStyle>
            <a:lvl1pPr algn="r">
              <a:defRPr sz="600">
                <a:solidFill>
                  <a:schemeClr val="tx1"/>
                </a:solidFill>
              </a:defRPr>
            </a:lvl1pPr>
          </a:lstStyle>
          <a:p>
            <a:r>
              <a:rPr lang="de-CH"/>
              <a:t>26.10.2021</a:t>
            </a:r>
            <a:endParaRPr lang="de-DE"/>
          </a:p>
        </p:txBody>
      </p:sp>
      <p:sp>
        <p:nvSpPr>
          <p:cNvPr id="11" name="Foliennummernplatzhalter 5">
            <a:extLst>
              <a:ext uri="{FF2B5EF4-FFF2-40B4-BE49-F238E27FC236}">
                <a16:creationId xmlns:a16="http://schemas.microsoft.com/office/drawing/2014/main" id="{CAB7B236-56E8-43B5-99B3-602385CAB703}"/>
              </a:ext>
            </a:extLst>
          </p:cNvPr>
          <p:cNvSpPr>
            <a:spLocks noGrp="1"/>
          </p:cNvSpPr>
          <p:nvPr>
            <p:ph type="sldNum" sz="quarter" idx="4"/>
          </p:nvPr>
        </p:nvSpPr>
        <p:spPr>
          <a:xfrm>
            <a:off x="11432460" y="6528543"/>
            <a:ext cx="328399" cy="154968"/>
          </a:xfrm>
          <a:prstGeom prst="rect">
            <a:avLst/>
          </a:prstGeom>
        </p:spPr>
        <p:txBody>
          <a:bodyPr vert="horz" wrap="none" lIns="0" tIns="0" rIns="0" bIns="0" rtlCol="0" anchor="t"/>
          <a:lstStyle>
            <a:lvl1pPr algn="r">
              <a:defRPr sz="600">
                <a:solidFill>
                  <a:schemeClr val="tx1"/>
                </a:solidFill>
              </a:defRPr>
            </a:lvl1pPr>
          </a:lstStyle>
          <a:p>
            <a:fld id="{D05A766E-58AF-4B88-8220-4EB808F972D1}" type="slidenum">
              <a:rPr lang="de-DE" smtClean="0"/>
              <a:pPr/>
              <a:t>‹#›</a:t>
            </a:fld>
            <a:endParaRPr lang="de-DE"/>
          </a:p>
        </p:txBody>
      </p:sp>
    </p:spTree>
    <p:extLst>
      <p:ext uri="{BB962C8B-B14F-4D97-AF65-F5344CB8AC3E}">
        <p14:creationId xmlns:p14="http://schemas.microsoft.com/office/powerpoint/2010/main" val="37917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2" name="Rechteck 4">
            <a:extLst>
              <a:ext uri="{FF2B5EF4-FFF2-40B4-BE49-F238E27FC236}">
                <a16:creationId xmlns:a16="http://schemas.microsoft.com/office/drawing/2014/main" id="{42F760F4-8CB3-A005-C362-68164682050E}"/>
              </a:ext>
            </a:extLst>
          </p:cNvPr>
          <p:cNvSpPr/>
          <p:nvPr userDrawn="1"/>
        </p:nvSpPr>
        <p:spPr>
          <a:xfrm>
            <a:off x="6864350" y="115888"/>
            <a:ext cx="4992688" cy="1009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pic>
        <p:nvPicPr>
          <p:cNvPr id="3" name="Bild 8" descr="WP_Bildmarke_rgb_2400.png">
            <a:extLst>
              <a:ext uri="{FF2B5EF4-FFF2-40B4-BE49-F238E27FC236}">
                <a16:creationId xmlns:a16="http://schemas.microsoft.com/office/drawing/2014/main" id="{D920173A-0C6F-A998-0F8C-43347A271F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750" y="6308725"/>
            <a:ext cx="5334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ctrTitle"/>
          </p:nvPr>
        </p:nvSpPr>
        <p:spPr>
          <a:xfrm>
            <a:off x="508000" y="3425826"/>
            <a:ext cx="11232000" cy="460375"/>
          </a:xfrm>
          <a:prstGeom prst="rect">
            <a:avLst/>
          </a:prstGeom>
        </p:spPr>
        <p:txBody>
          <a:bodyPr anchor="b" anchorCtr="0"/>
          <a:lstStyle>
            <a:lvl1pPr>
              <a:lnSpc>
                <a:spcPts val="3080"/>
              </a:lnSpc>
              <a:defRPr b="1" i="0">
                <a:solidFill>
                  <a:srgbClr val="282A29"/>
                </a:solidFill>
                <a:latin typeface="Helvetica"/>
                <a:cs typeface="Helvetica"/>
              </a:defRPr>
            </a:lvl1pPr>
          </a:lstStyle>
          <a:p>
            <a:r>
              <a:rPr lang="en-GB" noProof="0"/>
              <a:t>Click to edit Master title style</a:t>
            </a:r>
            <a:endParaRPr lang="de-CH" noProof="0"/>
          </a:p>
        </p:txBody>
      </p:sp>
      <p:sp>
        <p:nvSpPr>
          <p:cNvPr id="7" name="Untertitel 2"/>
          <p:cNvSpPr>
            <a:spLocks noGrp="1"/>
          </p:cNvSpPr>
          <p:nvPr>
            <p:ph type="subTitle" idx="1"/>
          </p:nvPr>
        </p:nvSpPr>
        <p:spPr>
          <a:xfrm>
            <a:off x="508000" y="4079190"/>
            <a:ext cx="11232000" cy="416611"/>
          </a:xfrm>
          <a:prstGeom prst="rect">
            <a:avLst/>
          </a:prstGeom>
        </p:spPr>
        <p:txBody>
          <a:bodyPr/>
          <a:lstStyle>
            <a:lvl1pPr marL="0" indent="0" algn="l">
              <a:lnSpc>
                <a:spcPts val="2200"/>
              </a:lnSpc>
              <a:spcBef>
                <a:spcPts val="0"/>
              </a:spcBef>
              <a:buNone/>
              <a:defRPr sz="1600" b="0" i="0">
                <a:solidFill>
                  <a:srgbClr val="3B3D3C"/>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edit Master subtitle style</a:t>
            </a:r>
            <a:endParaRPr lang="de-CH" noProof="0"/>
          </a:p>
        </p:txBody>
      </p:sp>
    </p:spTree>
    <p:extLst>
      <p:ext uri="{BB962C8B-B14F-4D97-AF65-F5344CB8AC3E}">
        <p14:creationId xmlns:p14="http://schemas.microsoft.com/office/powerpoint/2010/main" val="602290999"/>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ild in 2 zu 1">
    <p:spTree>
      <p:nvGrpSpPr>
        <p:cNvPr id="1" name=""/>
        <p:cNvGrpSpPr/>
        <p:nvPr/>
      </p:nvGrpSpPr>
      <p:grpSpPr>
        <a:xfrm>
          <a:off x="0" y="0"/>
          <a:ext cx="0" cy="0"/>
          <a:chOff x="0" y="0"/>
          <a:chExt cx="0" cy="0"/>
        </a:xfrm>
      </p:grpSpPr>
      <p:sp>
        <p:nvSpPr>
          <p:cNvPr id="2" name="Titel 1"/>
          <p:cNvSpPr>
            <a:spLocks noGrp="1"/>
          </p:cNvSpPr>
          <p:nvPr>
            <p:ph type="ctrTitle"/>
          </p:nvPr>
        </p:nvSpPr>
        <p:spPr>
          <a:xfrm>
            <a:off x="667109" y="476672"/>
            <a:ext cx="10800000" cy="432000"/>
          </a:xfrm>
          <a:prstGeom prst="rect">
            <a:avLst/>
          </a:prstGeom>
        </p:spPr>
        <p:txBody>
          <a:bodyPr/>
          <a:lstStyle>
            <a:lvl1pPr>
              <a:defRPr sz="2400" b="1" i="0">
                <a:solidFill>
                  <a:srgbClr val="282A29"/>
                </a:solidFill>
                <a:latin typeface="Helvetica"/>
                <a:cs typeface="Helvetica"/>
              </a:defRPr>
            </a:lvl1pPr>
          </a:lstStyle>
          <a:p>
            <a:r>
              <a:rPr lang="de-CH" noProof="0"/>
              <a:t>Mastertitelformat bearbeiten</a:t>
            </a:r>
          </a:p>
        </p:txBody>
      </p:sp>
      <p:sp>
        <p:nvSpPr>
          <p:cNvPr id="3" name="Untertitel 2"/>
          <p:cNvSpPr>
            <a:spLocks noGrp="1"/>
          </p:cNvSpPr>
          <p:nvPr>
            <p:ph type="subTitle" idx="1"/>
          </p:nvPr>
        </p:nvSpPr>
        <p:spPr>
          <a:xfrm>
            <a:off x="667109" y="1052735"/>
            <a:ext cx="10800000" cy="432000"/>
          </a:xfrm>
          <a:prstGeom prst="rect">
            <a:avLst/>
          </a:prstGeom>
        </p:spPr>
        <p:txBody>
          <a:bodyPr/>
          <a:lstStyle>
            <a:lvl1pPr marL="0" indent="0" algn="l">
              <a:lnSpc>
                <a:spcPts val="2000"/>
              </a:lnSpc>
              <a:spcBef>
                <a:spcPts val="0"/>
              </a:spcBef>
              <a:buNone/>
              <a:defRPr sz="1800" b="0" i="0">
                <a:solidFill>
                  <a:srgbClr val="3B3D3C"/>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noProof="0"/>
              <a:t>Master-Untertitelformat bearbeiten</a:t>
            </a:r>
          </a:p>
        </p:txBody>
      </p:sp>
      <p:sp>
        <p:nvSpPr>
          <p:cNvPr id="6" name="Bildplatzhalter 5"/>
          <p:cNvSpPr>
            <a:spLocks noGrp="1"/>
          </p:cNvSpPr>
          <p:nvPr>
            <p:ph type="pic" sz="quarter" idx="10"/>
          </p:nvPr>
        </p:nvSpPr>
        <p:spPr>
          <a:xfrm>
            <a:off x="667110" y="1594872"/>
            <a:ext cx="9000000" cy="4500000"/>
          </a:xfrm>
          <a:prstGeom prst="rect">
            <a:avLst/>
          </a:prstGeom>
        </p:spPr>
        <p:txBody>
          <a:bodyPr vert="horz"/>
          <a:lstStyle>
            <a:lvl1pPr>
              <a:buNone/>
              <a:defRPr>
                <a:solidFill>
                  <a:srgbClr val="282A29"/>
                </a:solidFill>
              </a:defRPr>
            </a:lvl1pPr>
          </a:lstStyle>
          <a:p>
            <a:pPr lvl="0"/>
            <a:r>
              <a:rPr lang="en-GB" noProof="0"/>
              <a:t>Click icon to add picture</a:t>
            </a:r>
            <a:endParaRPr lang="de-DE" noProof="0"/>
          </a:p>
        </p:txBody>
      </p:sp>
      <p:sp>
        <p:nvSpPr>
          <p:cNvPr id="8" name="Textplatzhalter 6"/>
          <p:cNvSpPr>
            <a:spLocks noGrp="1"/>
          </p:cNvSpPr>
          <p:nvPr>
            <p:ph type="body" sz="quarter" idx="11"/>
          </p:nvPr>
        </p:nvSpPr>
        <p:spPr>
          <a:xfrm>
            <a:off x="1631504" y="6351131"/>
            <a:ext cx="9347200" cy="246221"/>
          </a:xfrm>
          <a:prstGeom prst="rect">
            <a:avLst/>
          </a:prstGeom>
          <a:noFill/>
        </p:spPr>
        <p:txBody>
          <a:bodyPr wrap="square" rtlCol="0">
            <a:spAutoFit/>
          </a:bodyPr>
          <a:lstStyle>
            <a:lvl1pPr algn="r" defTabSz="457200" rtl="0" fontAlgn="base">
              <a:spcBef>
                <a:spcPct val="0"/>
              </a:spcBef>
              <a:spcAft>
                <a:spcPct val="0"/>
              </a:spcAft>
              <a:buNone/>
              <a:defRPr lang="de-DE" sz="1000" b="0" i="0" kern="1200" dirty="0" smtClean="0">
                <a:solidFill>
                  <a:srgbClr val="5F5F5F"/>
                </a:solidFill>
                <a:latin typeface="Helvetica"/>
                <a:ea typeface="ＭＳ Ｐゴシック" charset="-128"/>
                <a:cs typeface="Helvetica"/>
              </a:defRPr>
            </a:lvl1pPr>
          </a:lstStyle>
          <a:p>
            <a:pPr lvl="0"/>
            <a:r>
              <a:rPr lang="en-GB"/>
              <a:t>Click to edit Master text styles</a:t>
            </a:r>
          </a:p>
        </p:txBody>
      </p:sp>
    </p:spTree>
    <p:extLst>
      <p:ext uri="{BB962C8B-B14F-4D97-AF65-F5344CB8AC3E}">
        <p14:creationId xmlns:p14="http://schemas.microsoft.com/office/powerpoint/2010/main" val="77474846"/>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in 2 zu 1">
    <p:spTree>
      <p:nvGrpSpPr>
        <p:cNvPr id="1" name=""/>
        <p:cNvGrpSpPr/>
        <p:nvPr/>
      </p:nvGrpSpPr>
      <p:grpSpPr>
        <a:xfrm>
          <a:off x="0" y="0"/>
          <a:ext cx="0" cy="0"/>
          <a:chOff x="0" y="0"/>
          <a:chExt cx="0" cy="0"/>
        </a:xfrm>
      </p:grpSpPr>
      <p:sp>
        <p:nvSpPr>
          <p:cNvPr id="2" name="Titel 1"/>
          <p:cNvSpPr>
            <a:spLocks noGrp="1"/>
          </p:cNvSpPr>
          <p:nvPr>
            <p:ph type="ctrTitle"/>
          </p:nvPr>
        </p:nvSpPr>
        <p:spPr>
          <a:xfrm>
            <a:off x="667109" y="476672"/>
            <a:ext cx="10800000" cy="432000"/>
          </a:xfrm>
          <a:prstGeom prst="rect">
            <a:avLst/>
          </a:prstGeom>
        </p:spPr>
        <p:txBody>
          <a:bodyPr/>
          <a:lstStyle>
            <a:lvl1pPr>
              <a:defRPr sz="2400" b="1" i="0">
                <a:solidFill>
                  <a:srgbClr val="282A29"/>
                </a:solidFill>
                <a:latin typeface="Helvetica"/>
                <a:cs typeface="Helvetica"/>
              </a:defRPr>
            </a:lvl1pPr>
          </a:lstStyle>
          <a:p>
            <a:r>
              <a:rPr lang="de-CH" noProof="0"/>
              <a:t>Mastertitelformat bearbeiten</a:t>
            </a:r>
          </a:p>
        </p:txBody>
      </p:sp>
      <p:sp>
        <p:nvSpPr>
          <p:cNvPr id="3" name="Untertitel 2"/>
          <p:cNvSpPr>
            <a:spLocks noGrp="1"/>
          </p:cNvSpPr>
          <p:nvPr>
            <p:ph type="subTitle" idx="1"/>
          </p:nvPr>
        </p:nvSpPr>
        <p:spPr>
          <a:xfrm>
            <a:off x="667109" y="1052735"/>
            <a:ext cx="10800000" cy="432000"/>
          </a:xfrm>
          <a:prstGeom prst="rect">
            <a:avLst/>
          </a:prstGeom>
        </p:spPr>
        <p:txBody>
          <a:bodyPr/>
          <a:lstStyle>
            <a:lvl1pPr marL="0" indent="0" algn="l">
              <a:lnSpc>
                <a:spcPts val="2000"/>
              </a:lnSpc>
              <a:spcBef>
                <a:spcPts val="0"/>
              </a:spcBef>
              <a:buNone/>
              <a:defRPr sz="1800" b="0" i="0">
                <a:solidFill>
                  <a:srgbClr val="3B3D3C"/>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noProof="0"/>
              <a:t>Master-Untertitelformat bearbeiten</a:t>
            </a:r>
          </a:p>
        </p:txBody>
      </p:sp>
      <p:sp>
        <p:nvSpPr>
          <p:cNvPr id="6" name="Bildplatzhalter 5"/>
          <p:cNvSpPr>
            <a:spLocks noGrp="1"/>
          </p:cNvSpPr>
          <p:nvPr>
            <p:ph type="pic" sz="quarter" idx="10"/>
          </p:nvPr>
        </p:nvSpPr>
        <p:spPr>
          <a:xfrm>
            <a:off x="667110" y="1594872"/>
            <a:ext cx="9000000" cy="4500000"/>
          </a:xfrm>
          <a:prstGeom prst="rect">
            <a:avLst/>
          </a:prstGeom>
        </p:spPr>
        <p:txBody>
          <a:bodyPr vert="horz"/>
          <a:lstStyle>
            <a:lvl1pPr>
              <a:buNone/>
              <a:defRPr>
                <a:solidFill>
                  <a:srgbClr val="282A29"/>
                </a:solidFill>
              </a:defRPr>
            </a:lvl1pPr>
          </a:lstStyle>
          <a:p>
            <a:pPr lvl="0"/>
            <a:r>
              <a:rPr lang="en-GB" noProof="0"/>
              <a:t>Click icon to add picture</a:t>
            </a:r>
            <a:endParaRPr lang="de-DE" noProof="0"/>
          </a:p>
        </p:txBody>
      </p:sp>
      <p:sp>
        <p:nvSpPr>
          <p:cNvPr id="8" name="Textplatzhalter 6"/>
          <p:cNvSpPr>
            <a:spLocks noGrp="1"/>
          </p:cNvSpPr>
          <p:nvPr>
            <p:ph type="body" sz="quarter" idx="11"/>
          </p:nvPr>
        </p:nvSpPr>
        <p:spPr>
          <a:xfrm>
            <a:off x="1631504" y="6351131"/>
            <a:ext cx="9347200" cy="246221"/>
          </a:xfrm>
          <a:prstGeom prst="rect">
            <a:avLst/>
          </a:prstGeom>
          <a:noFill/>
        </p:spPr>
        <p:txBody>
          <a:bodyPr wrap="square" rtlCol="0">
            <a:spAutoFit/>
          </a:bodyPr>
          <a:lstStyle>
            <a:lvl1pPr algn="r" defTabSz="457200" rtl="0" fontAlgn="base">
              <a:spcBef>
                <a:spcPct val="0"/>
              </a:spcBef>
              <a:spcAft>
                <a:spcPct val="0"/>
              </a:spcAft>
              <a:buNone/>
              <a:defRPr lang="de-DE" sz="1000" b="0" i="0" kern="1200" dirty="0" smtClean="0">
                <a:solidFill>
                  <a:srgbClr val="5F5F5F"/>
                </a:solidFill>
                <a:latin typeface="Helvetica"/>
                <a:ea typeface="ＭＳ Ｐゴシック" charset="-128"/>
                <a:cs typeface="Helvetica"/>
              </a:defRPr>
            </a:lvl1pPr>
          </a:lstStyle>
          <a:p>
            <a:pPr lvl="0"/>
            <a:r>
              <a:rPr lang="en-GB"/>
              <a:t>Click to edit Master text styles</a:t>
            </a:r>
          </a:p>
        </p:txBody>
      </p:sp>
    </p:spTree>
    <p:extLst>
      <p:ext uri="{BB962C8B-B14F-4D97-AF65-F5344CB8AC3E}">
        <p14:creationId xmlns:p14="http://schemas.microsoft.com/office/powerpoint/2010/main" val="1414081727"/>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ilder in 4 zu 3">
    <p:spTree>
      <p:nvGrpSpPr>
        <p:cNvPr id="1" name=""/>
        <p:cNvGrpSpPr/>
        <p:nvPr/>
      </p:nvGrpSpPr>
      <p:grpSpPr>
        <a:xfrm>
          <a:off x="0" y="0"/>
          <a:ext cx="0" cy="0"/>
          <a:chOff x="0" y="0"/>
          <a:chExt cx="0" cy="0"/>
        </a:xfrm>
      </p:grpSpPr>
      <p:sp>
        <p:nvSpPr>
          <p:cNvPr id="2" name="Titel 1"/>
          <p:cNvSpPr>
            <a:spLocks noGrp="1"/>
          </p:cNvSpPr>
          <p:nvPr>
            <p:ph type="ctrTitle"/>
          </p:nvPr>
        </p:nvSpPr>
        <p:spPr>
          <a:xfrm>
            <a:off x="667109" y="476672"/>
            <a:ext cx="10800000" cy="432000"/>
          </a:xfrm>
          <a:prstGeom prst="rect">
            <a:avLst/>
          </a:prstGeom>
        </p:spPr>
        <p:txBody>
          <a:bodyPr/>
          <a:lstStyle>
            <a:lvl1pPr>
              <a:defRPr sz="2400" b="1" i="0">
                <a:solidFill>
                  <a:srgbClr val="282A29"/>
                </a:solidFill>
                <a:latin typeface="Helvetica"/>
                <a:cs typeface="Helvetica"/>
              </a:defRPr>
            </a:lvl1pPr>
          </a:lstStyle>
          <a:p>
            <a:r>
              <a:rPr lang="de-CH" noProof="0"/>
              <a:t>Mastertitelformat bearbeiten</a:t>
            </a:r>
          </a:p>
        </p:txBody>
      </p:sp>
      <p:sp>
        <p:nvSpPr>
          <p:cNvPr id="3" name="Untertitel 2"/>
          <p:cNvSpPr>
            <a:spLocks noGrp="1"/>
          </p:cNvSpPr>
          <p:nvPr>
            <p:ph type="subTitle" idx="1"/>
          </p:nvPr>
        </p:nvSpPr>
        <p:spPr>
          <a:xfrm>
            <a:off x="667109" y="1052735"/>
            <a:ext cx="10800000" cy="432000"/>
          </a:xfrm>
          <a:prstGeom prst="rect">
            <a:avLst/>
          </a:prstGeom>
        </p:spPr>
        <p:txBody>
          <a:bodyPr/>
          <a:lstStyle>
            <a:lvl1pPr marL="0" indent="0" algn="l">
              <a:lnSpc>
                <a:spcPts val="2000"/>
              </a:lnSpc>
              <a:spcBef>
                <a:spcPts val="0"/>
              </a:spcBef>
              <a:buNone/>
              <a:defRPr sz="1800" b="0" i="0">
                <a:solidFill>
                  <a:srgbClr val="3B3D3C"/>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noProof="0"/>
              <a:t>Master-Untertitelformat bearbeiten</a:t>
            </a:r>
          </a:p>
        </p:txBody>
      </p:sp>
      <p:sp>
        <p:nvSpPr>
          <p:cNvPr id="6" name="Bildplatzhalter 5"/>
          <p:cNvSpPr>
            <a:spLocks noGrp="1"/>
          </p:cNvSpPr>
          <p:nvPr>
            <p:ph type="pic" sz="quarter" idx="10"/>
          </p:nvPr>
        </p:nvSpPr>
        <p:spPr>
          <a:xfrm>
            <a:off x="667109" y="1737256"/>
            <a:ext cx="5328000" cy="3996000"/>
          </a:xfrm>
          <a:prstGeom prst="rect">
            <a:avLst/>
          </a:prstGeom>
        </p:spPr>
        <p:txBody>
          <a:bodyPr vert="horz"/>
          <a:lstStyle>
            <a:lvl1pPr>
              <a:buNone/>
              <a:defRPr>
                <a:solidFill>
                  <a:srgbClr val="282A29"/>
                </a:solidFill>
              </a:defRPr>
            </a:lvl1pPr>
          </a:lstStyle>
          <a:p>
            <a:pPr lvl="0"/>
            <a:r>
              <a:rPr lang="en-GB" noProof="0"/>
              <a:t>Click icon to add picture</a:t>
            </a:r>
            <a:endParaRPr lang="de-DE" noProof="0"/>
          </a:p>
        </p:txBody>
      </p:sp>
      <p:sp>
        <p:nvSpPr>
          <p:cNvPr id="8" name="Textplatzhalter 6"/>
          <p:cNvSpPr>
            <a:spLocks noGrp="1"/>
          </p:cNvSpPr>
          <p:nvPr>
            <p:ph type="body" sz="quarter" idx="11"/>
          </p:nvPr>
        </p:nvSpPr>
        <p:spPr>
          <a:xfrm>
            <a:off x="1631504" y="6351131"/>
            <a:ext cx="9347200" cy="246221"/>
          </a:xfrm>
          <a:prstGeom prst="rect">
            <a:avLst/>
          </a:prstGeom>
          <a:noFill/>
        </p:spPr>
        <p:txBody>
          <a:bodyPr wrap="square" rtlCol="0">
            <a:spAutoFit/>
          </a:bodyPr>
          <a:lstStyle>
            <a:lvl1pPr algn="r" defTabSz="457200" rtl="0" fontAlgn="base">
              <a:spcBef>
                <a:spcPct val="0"/>
              </a:spcBef>
              <a:spcAft>
                <a:spcPct val="0"/>
              </a:spcAft>
              <a:buNone/>
              <a:defRPr lang="de-DE" sz="1000" b="0" i="0" kern="1200" dirty="0" smtClean="0">
                <a:solidFill>
                  <a:srgbClr val="5F5F5F"/>
                </a:solidFill>
                <a:latin typeface="Helvetica"/>
                <a:ea typeface="ＭＳ Ｐゴシック" charset="-128"/>
                <a:cs typeface="Helvetica"/>
              </a:defRPr>
            </a:lvl1pPr>
          </a:lstStyle>
          <a:p>
            <a:pPr lvl="0"/>
            <a:r>
              <a:rPr lang="en-GB"/>
              <a:t>Click to edit Master text styles</a:t>
            </a:r>
          </a:p>
        </p:txBody>
      </p:sp>
      <p:sp>
        <p:nvSpPr>
          <p:cNvPr id="9" name="Bildplatzhalter 5"/>
          <p:cNvSpPr>
            <a:spLocks noGrp="1" noChangeAspect="1"/>
          </p:cNvSpPr>
          <p:nvPr>
            <p:ph type="pic" sz="quarter" idx="12"/>
          </p:nvPr>
        </p:nvSpPr>
        <p:spPr>
          <a:xfrm>
            <a:off x="6139109" y="1737256"/>
            <a:ext cx="5328000" cy="3996000"/>
          </a:xfrm>
          <a:prstGeom prst="rect">
            <a:avLst/>
          </a:prstGeom>
        </p:spPr>
        <p:txBody>
          <a:bodyPr vert="horz"/>
          <a:lstStyle>
            <a:lvl1pPr>
              <a:buNone/>
              <a:defRPr>
                <a:solidFill>
                  <a:srgbClr val="282A29"/>
                </a:solidFill>
              </a:defRPr>
            </a:lvl1pPr>
          </a:lstStyle>
          <a:p>
            <a:pPr lvl="0"/>
            <a:r>
              <a:rPr lang="en-GB" noProof="0"/>
              <a:t>Click icon to add picture</a:t>
            </a:r>
            <a:endParaRPr lang="de-DE" noProof="0"/>
          </a:p>
        </p:txBody>
      </p:sp>
    </p:spTree>
    <p:extLst>
      <p:ext uri="{BB962C8B-B14F-4D97-AF65-F5344CB8AC3E}">
        <p14:creationId xmlns:p14="http://schemas.microsoft.com/office/powerpoint/2010/main" val="2845035403"/>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ild mit Quelle">
    <p:spTree>
      <p:nvGrpSpPr>
        <p:cNvPr id="1" name=""/>
        <p:cNvGrpSpPr/>
        <p:nvPr/>
      </p:nvGrpSpPr>
      <p:grpSpPr>
        <a:xfrm>
          <a:off x="0" y="0"/>
          <a:ext cx="0" cy="0"/>
          <a:chOff x="0" y="0"/>
          <a:chExt cx="0" cy="0"/>
        </a:xfrm>
      </p:grpSpPr>
      <p:sp>
        <p:nvSpPr>
          <p:cNvPr id="2" name="Titel 1"/>
          <p:cNvSpPr>
            <a:spLocks noGrp="1"/>
          </p:cNvSpPr>
          <p:nvPr>
            <p:ph type="ctrTitle"/>
          </p:nvPr>
        </p:nvSpPr>
        <p:spPr>
          <a:xfrm>
            <a:off x="667109" y="476672"/>
            <a:ext cx="10810224" cy="431800"/>
          </a:xfrm>
          <a:prstGeom prst="rect">
            <a:avLst/>
          </a:prstGeom>
        </p:spPr>
        <p:txBody>
          <a:bodyPr/>
          <a:lstStyle>
            <a:lvl1pPr>
              <a:defRPr sz="2400" b="1" i="0">
                <a:solidFill>
                  <a:srgbClr val="282A29"/>
                </a:solidFill>
                <a:latin typeface="Helvetica"/>
                <a:cs typeface="Helvetica"/>
              </a:defRPr>
            </a:lvl1pPr>
          </a:lstStyle>
          <a:p>
            <a:r>
              <a:rPr lang="de-CH" noProof="0"/>
              <a:t>Mastertitelformat bearbeiten</a:t>
            </a:r>
          </a:p>
        </p:txBody>
      </p:sp>
      <p:sp>
        <p:nvSpPr>
          <p:cNvPr id="3" name="Untertitel 2"/>
          <p:cNvSpPr>
            <a:spLocks noGrp="1"/>
          </p:cNvSpPr>
          <p:nvPr>
            <p:ph type="subTitle" idx="1"/>
          </p:nvPr>
        </p:nvSpPr>
        <p:spPr>
          <a:xfrm>
            <a:off x="677335" y="1052736"/>
            <a:ext cx="10799762" cy="416611"/>
          </a:xfrm>
          <a:prstGeom prst="rect">
            <a:avLst/>
          </a:prstGeom>
        </p:spPr>
        <p:txBody>
          <a:bodyPr/>
          <a:lstStyle>
            <a:lvl1pPr marL="0" indent="0" algn="l">
              <a:lnSpc>
                <a:spcPts val="2000"/>
              </a:lnSpc>
              <a:spcBef>
                <a:spcPts val="0"/>
              </a:spcBef>
              <a:buNone/>
              <a:defRPr sz="1800" b="0" i="0">
                <a:solidFill>
                  <a:srgbClr val="3B3D3C"/>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noProof="0"/>
              <a:t>Master-Untertitelformat bearbeiten</a:t>
            </a:r>
          </a:p>
        </p:txBody>
      </p:sp>
      <p:sp>
        <p:nvSpPr>
          <p:cNvPr id="8" name="Textplatzhalter 6"/>
          <p:cNvSpPr>
            <a:spLocks noGrp="1"/>
          </p:cNvSpPr>
          <p:nvPr>
            <p:ph type="body" sz="quarter" idx="11"/>
          </p:nvPr>
        </p:nvSpPr>
        <p:spPr>
          <a:xfrm>
            <a:off x="1631504" y="6351131"/>
            <a:ext cx="9347200" cy="246221"/>
          </a:xfrm>
          <a:prstGeom prst="rect">
            <a:avLst/>
          </a:prstGeom>
          <a:noFill/>
        </p:spPr>
        <p:txBody>
          <a:bodyPr wrap="square" rtlCol="0">
            <a:spAutoFit/>
          </a:bodyPr>
          <a:lstStyle>
            <a:lvl1pPr algn="r" defTabSz="457200" rtl="0" fontAlgn="base">
              <a:spcBef>
                <a:spcPct val="0"/>
              </a:spcBef>
              <a:spcAft>
                <a:spcPct val="0"/>
              </a:spcAft>
              <a:buNone/>
              <a:defRPr lang="de-DE" sz="1000" b="0" i="0" kern="1200" dirty="0" smtClean="0">
                <a:solidFill>
                  <a:srgbClr val="5F5F5F"/>
                </a:solidFill>
                <a:latin typeface="Helvetica"/>
                <a:ea typeface="ＭＳ Ｐゴシック" charset="-128"/>
                <a:cs typeface="Helvetica"/>
              </a:defRPr>
            </a:lvl1pPr>
          </a:lstStyle>
          <a:p>
            <a:pPr lvl="0"/>
            <a:r>
              <a:rPr lang="en-GB"/>
              <a:t>Click to edit Master text styles</a:t>
            </a:r>
          </a:p>
        </p:txBody>
      </p:sp>
      <p:sp>
        <p:nvSpPr>
          <p:cNvPr id="5" name="Textplatzhalter 4"/>
          <p:cNvSpPr>
            <a:spLocks noGrp="1"/>
          </p:cNvSpPr>
          <p:nvPr>
            <p:ph type="body" sz="quarter" idx="12"/>
          </p:nvPr>
        </p:nvSpPr>
        <p:spPr>
          <a:xfrm>
            <a:off x="677863" y="1557338"/>
            <a:ext cx="10799762" cy="4500000"/>
          </a:xfrm>
          <a:prstGeom prst="rect">
            <a:avLst/>
          </a:prstGeom>
        </p:spPr>
        <p:txBody>
          <a:bodyPr/>
          <a:lstStyle>
            <a:lvl1pPr>
              <a:defRPr sz="1800">
                <a:latin typeface="Helvetica" pitchFamily="2" charset="0"/>
              </a:defRPr>
            </a:lvl1pPr>
            <a:lvl2pPr>
              <a:defRPr sz="1600">
                <a:latin typeface="Helvetica" pitchFamily="2" charset="0"/>
              </a:defRPr>
            </a:lvl2pPr>
            <a:lvl3pPr>
              <a:defRPr sz="1400">
                <a:latin typeface="Helvetica" pitchFamily="2" charset="0"/>
              </a:defRPr>
            </a:lvl3pPr>
            <a:lvl4pPr>
              <a:defRPr sz="1200">
                <a:latin typeface="Helvetica" pitchFamily="2" charset="0"/>
              </a:defRPr>
            </a:lvl4pPr>
            <a:lvl5pPr>
              <a:defRPr sz="1200">
                <a:latin typeface="Helvetica"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70624479"/>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2" name="Rechteck 3">
            <a:extLst>
              <a:ext uri="{FF2B5EF4-FFF2-40B4-BE49-F238E27FC236}">
                <a16:creationId xmlns:a16="http://schemas.microsoft.com/office/drawing/2014/main" id="{6EE9EF2B-00AF-97E7-EE5E-F8FACDB4D769}"/>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3" name="Textfeld 6">
            <a:extLst>
              <a:ext uri="{FF2B5EF4-FFF2-40B4-BE49-F238E27FC236}">
                <a16:creationId xmlns:a16="http://schemas.microsoft.com/office/drawing/2014/main" id="{C1C3872F-B2EB-EB8E-FD31-64FDE113D115}"/>
              </a:ext>
            </a:extLst>
          </p:cNvPr>
          <p:cNvSpPr txBox="1">
            <a:spLocks noChangeArrowheads="1"/>
          </p:cNvSpPr>
          <p:nvPr userDrawn="1"/>
        </p:nvSpPr>
        <p:spPr bwMode="auto">
          <a:xfrm>
            <a:off x="660400" y="4486275"/>
            <a:ext cx="82804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200"/>
              </a:lnSpc>
            </a:pPr>
            <a:r>
              <a:rPr lang="de-CH" altLang="de-DE" sz="1600">
                <a:solidFill>
                  <a:srgbClr val="3B3D3C"/>
                </a:solidFill>
                <a:latin typeface="Helvetica" panose="020B0604020202020204" pitchFamily="34" charset="0"/>
                <a:ea typeface="WPSansRegular" pitchFamily="2" charset="0"/>
                <a:cs typeface="Helvetica" panose="020B0604020202020204" pitchFamily="34" charset="0"/>
              </a:rPr>
              <a:t>Wellershoff &amp; Partners Ltd.</a:t>
            </a:r>
          </a:p>
          <a:p>
            <a:pPr eaLnBrk="1" hangingPunct="1">
              <a:lnSpc>
                <a:spcPts val="2200"/>
              </a:lnSpc>
            </a:pPr>
            <a:r>
              <a:rPr lang="de-CH" altLang="de-DE" sz="1600">
                <a:solidFill>
                  <a:srgbClr val="3B3D3C"/>
                </a:solidFill>
                <a:latin typeface="Helvetica" panose="020B0604020202020204" pitchFamily="34" charset="0"/>
                <a:ea typeface="WPSansRegular" pitchFamily="2" charset="0"/>
                <a:cs typeface="Helvetica" panose="020B0604020202020204" pitchFamily="34" charset="0"/>
              </a:rPr>
              <a:t>Zürichbergstrasse 38</a:t>
            </a:r>
          </a:p>
          <a:p>
            <a:pPr eaLnBrk="1" hangingPunct="1">
              <a:lnSpc>
                <a:spcPts val="2200"/>
              </a:lnSpc>
            </a:pPr>
            <a:r>
              <a:rPr lang="de-CH" altLang="de-DE" sz="1600">
                <a:solidFill>
                  <a:srgbClr val="3B3D3C"/>
                </a:solidFill>
                <a:latin typeface="Helvetica" panose="020B0604020202020204" pitchFamily="34" charset="0"/>
                <a:ea typeface="WPSansRegular" pitchFamily="2" charset="0"/>
                <a:cs typeface="Helvetica" panose="020B0604020202020204" pitchFamily="34" charset="0"/>
              </a:rPr>
              <a:t>8044 Zürich</a:t>
            </a:r>
            <a:endParaRPr lang="de-DE" altLang="de-DE" sz="1600">
              <a:solidFill>
                <a:srgbClr val="3B3D3C"/>
              </a:solidFill>
              <a:latin typeface="Helvetica" panose="020B0604020202020204" pitchFamily="34" charset="0"/>
              <a:ea typeface="WPSansRegular" pitchFamily="2" charset="0"/>
              <a:cs typeface="Helvetica" panose="020B0604020202020204" pitchFamily="34" charset="0"/>
            </a:endParaRPr>
          </a:p>
          <a:p>
            <a:pPr eaLnBrk="1" hangingPunct="1">
              <a:lnSpc>
                <a:spcPts val="2200"/>
              </a:lnSpc>
            </a:pPr>
            <a:r>
              <a:rPr lang="de-CH" altLang="de-DE" sz="1600">
                <a:solidFill>
                  <a:srgbClr val="3B3D3C"/>
                </a:solidFill>
                <a:latin typeface="Helvetica" panose="020B0604020202020204" pitchFamily="34" charset="0"/>
                <a:ea typeface="WPSansRegular" pitchFamily="2" charset="0"/>
                <a:cs typeface="Helvetica" panose="020B0604020202020204" pitchFamily="34" charset="0"/>
              </a:rPr>
              <a:t>T +41 44 256 80 40 </a:t>
            </a:r>
          </a:p>
          <a:p>
            <a:pPr eaLnBrk="1" hangingPunct="1">
              <a:lnSpc>
                <a:spcPts val="2200"/>
              </a:lnSpc>
            </a:pPr>
            <a:r>
              <a:rPr lang="de-CH" altLang="de-DE" sz="1600">
                <a:solidFill>
                  <a:srgbClr val="3B3D3C"/>
                </a:solidFill>
                <a:latin typeface="Helvetica" panose="020B0604020202020204" pitchFamily="34" charset="0"/>
                <a:ea typeface="WPSansRegular" pitchFamily="2" charset="0"/>
                <a:cs typeface="Helvetica" panose="020B0604020202020204" pitchFamily="34" charset="0"/>
              </a:rPr>
              <a:t>info@wellershoff.ch </a:t>
            </a:r>
          </a:p>
          <a:p>
            <a:pPr eaLnBrk="1" hangingPunct="1">
              <a:lnSpc>
                <a:spcPts val="2200"/>
              </a:lnSpc>
            </a:pPr>
            <a:r>
              <a:rPr lang="de-CH" altLang="de-DE" sz="1600">
                <a:solidFill>
                  <a:srgbClr val="3B3D3C"/>
                </a:solidFill>
                <a:latin typeface="Helvetica" panose="020B0604020202020204" pitchFamily="34" charset="0"/>
                <a:ea typeface="WPSansRegular" pitchFamily="2" charset="0"/>
                <a:cs typeface="Helvetica" panose="020B0604020202020204" pitchFamily="34" charset="0"/>
              </a:rPr>
              <a:t>www.wellershoff.ch</a:t>
            </a:r>
            <a:endParaRPr lang="de-DE" altLang="de-DE" sz="1600">
              <a:solidFill>
                <a:srgbClr val="3B3D3C"/>
              </a:solidFill>
              <a:latin typeface="Helvetica" panose="020B0604020202020204" pitchFamily="34" charset="0"/>
              <a:ea typeface="WPSansRegular" pitchFamily="2" charset="0"/>
              <a:cs typeface="Helvetica" panose="020B0604020202020204" pitchFamily="34" charset="0"/>
            </a:endParaRPr>
          </a:p>
        </p:txBody>
      </p:sp>
    </p:spTree>
    <p:extLst>
      <p:ext uri="{BB962C8B-B14F-4D97-AF65-F5344CB8AC3E}">
        <p14:creationId xmlns:p14="http://schemas.microsoft.com/office/powerpoint/2010/main" val="583426571"/>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ontakt">
    <p:spTree>
      <p:nvGrpSpPr>
        <p:cNvPr id="1" name=""/>
        <p:cNvGrpSpPr/>
        <p:nvPr/>
      </p:nvGrpSpPr>
      <p:grpSpPr>
        <a:xfrm>
          <a:off x="0" y="0"/>
          <a:ext cx="0" cy="0"/>
          <a:chOff x="0" y="0"/>
          <a:chExt cx="0" cy="0"/>
        </a:xfrm>
      </p:grpSpPr>
      <p:sp>
        <p:nvSpPr>
          <p:cNvPr id="2" name="Rechteck 3">
            <a:extLst>
              <a:ext uri="{FF2B5EF4-FFF2-40B4-BE49-F238E27FC236}">
                <a16:creationId xmlns:a16="http://schemas.microsoft.com/office/drawing/2014/main" id="{ED82A2E1-40D1-0334-CEB8-D20222533766}"/>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3" name="Textfeld 6">
            <a:extLst>
              <a:ext uri="{FF2B5EF4-FFF2-40B4-BE49-F238E27FC236}">
                <a16:creationId xmlns:a16="http://schemas.microsoft.com/office/drawing/2014/main" id="{C75FE764-D139-2713-1B3A-36F6399CA25D}"/>
              </a:ext>
            </a:extLst>
          </p:cNvPr>
          <p:cNvSpPr txBox="1">
            <a:spLocks noChangeArrowheads="1"/>
          </p:cNvSpPr>
          <p:nvPr userDrawn="1"/>
        </p:nvSpPr>
        <p:spPr bwMode="auto">
          <a:xfrm>
            <a:off x="609600" y="4581525"/>
            <a:ext cx="82804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2200"/>
              </a:lnSpc>
            </a:pPr>
            <a:r>
              <a:rPr lang="en-GB" altLang="de-DE" sz="1600">
                <a:solidFill>
                  <a:srgbClr val="3B3D3C"/>
                </a:solidFill>
                <a:latin typeface="Helvetica" panose="020B0604020202020204" pitchFamily="34" charset="0"/>
                <a:ea typeface="WPSansRegular" pitchFamily="2" charset="0"/>
                <a:cs typeface="Helvetica" panose="020B0604020202020204" pitchFamily="34" charset="0"/>
              </a:rPr>
              <a:t>Wellershoff &amp; Partners Ltd.</a:t>
            </a:r>
          </a:p>
          <a:p>
            <a:pPr eaLnBrk="1" hangingPunct="1">
              <a:lnSpc>
                <a:spcPts val="2200"/>
              </a:lnSpc>
            </a:pPr>
            <a:r>
              <a:rPr lang="en-GB" altLang="de-DE" sz="1600">
                <a:solidFill>
                  <a:srgbClr val="3B3D3C"/>
                </a:solidFill>
                <a:latin typeface="Helvetica" panose="020B0604020202020204" pitchFamily="34" charset="0"/>
                <a:ea typeface="WPSansRegular" pitchFamily="2" charset="0"/>
                <a:cs typeface="Helvetica" panose="020B0604020202020204" pitchFamily="34" charset="0"/>
              </a:rPr>
              <a:t>Zürichbergstrasse 38</a:t>
            </a:r>
          </a:p>
          <a:p>
            <a:pPr eaLnBrk="1" hangingPunct="1">
              <a:lnSpc>
                <a:spcPts val="2200"/>
              </a:lnSpc>
            </a:pPr>
            <a:r>
              <a:rPr lang="en-GB" altLang="de-DE" sz="1600">
                <a:solidFill>
                  <a:srgbClr val="3B3D3C"/>
                </a:solidFill>
                <a:latin typeface="Helvetica" panose="020B0604020202020204" pitchFamily="34" charset="0"/>
                <a:ea typeface="WPSansRegular" pitchFamily="2" charset="0"/>
                <a:cs typeface="Helvetica" panose="020B0604020202020204" pitchFamily="34" charset="0"/>
              </a:rPr>
              <a:t>CH-8044 Zürich</a:t>
            </a:r>
          </a:p>
          <a:p>
            <a:pPr eaLnBrk="1" hangingPunct="1">
              <a:lnSpc>
                <a:spcPts val="2200"/>
              </a:lnSpc>
            </a:pPr>
            <a:r>
              <a:rPr lang="en-GB" altLang="de-DE" sz="1600">
                <a:solidFill>
                  <a:srgbClr val="3B3D3C"/>
                </a:solidFill>
                <a:latin typeface="Helvetica" panose="020B0604020202020204" pitchFamily="34" charset="0"/>
                <a:ea typeface="WPSansRegular" pitchFamily="2" charset="0"/>
                <a:cs typeface="Helvetica" panose="020B0604020202020204" pitchFamily="34" charset="0"/>
              </a:rPr>
              <a:t>Switzerland</a:t>
            </a:r>
          </a:p>
          <a:p>
            <a:pPr eaLnBrk="1" hangingPunct="1">
              <a:lnSpc>
                <a:spcPts val="2200"/>
              </a:lnSpc>
            </a:pPr>
            <a:r>
              <a:rPr lang="en-GB" altLang="de-DE" sz="1600">
                <a:solidFill>
                  <a:srgbClr val="3B3D3C"/>
                </a:solidFill>
                <a:latin typeface="Helvetica" panose="020B0604020202020204" pitchFamily="34" charset="0"/>
                <a:ea typeface="WPSansRegular" pitchFamily="2" charset="0"/>
                <a:cs typeface="Helvetica" panose="020B0604020202020204" pitchFamily="34" charset="0"/>
              </a:rPr>
              <a:t>T +41 44 256 80 40 // F +41 44 256 80 44</a:t>
            </a:r>
          </a:p>
          <a:p>
            <a:pPr eaLnBrk="1" hangingPunct="1">
              <a:lnSpc>
                <a:spcPts val="2200"/>
              </a:lnSpc>
            </a:pPr>
            <a:r>
              <a:rPr lang="en-GB" altLang="de-DE" sz="1600">
                <a:solidFill>
                  <a:srgbClr val="3B3D3C"/>
                </a:solidFill>
                <a:latin typeface="Helvetica" panose="020B0604020202020204" pitchFamily="34" charset="0"/>
                <a:ea typeface="WPSansRegular" pitchFamily="2" charset="0"/>
                <a:cs typeface="Helvetica" panose="020B0604020202020204" pitchFamily="34" charset="0"/>
              </a:rPr>
              <a:t>info@wellershoff.ch // www.wellershoff.ch</a:t>
            </a:r>
            <a:endParaRPr lang="de-DE" altLang="de-DE" sz="1600">
              <a:solidFill>
                <a:srgbClr val="3B3D3C"/>
              </a:solidFill>
              <a:latin typeface="Helvetica" panose="020B0604020202020204" pitchFamily="34" charset="0"/>
              <a:ea typeface="WPSansRegular" pitchFamily="2" charset="0"/>
              <a:cs typeface="Helvetica" panose="020B0604020202020204" pitchFamily="34" charset="0"/>
            </a:endParaRPr>
          </a:p>
        </p:txBody>
      </p:sp>
    </p:spTree>
    <p:extLst>
      <p:ext uri="{BB962C8B-B14F-4D97-AF65-F5344CB8AC3E}">
        <p14:creationId xmlns:p14="http://schemas.microsoft.com/office/powerpoint/2010/main" val="2894385970"/>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ufzählung nummeriert">
    <p:spTree>
      <p:nvGrpSpPr>
        <p:cNvPr id="1" name=""/>
        <p:cNvGrpSpPr/>
        <p:nvPr/>
      </p:nvGrpSpPr>
      <p:grpSpPr>
        <a:xfrm>
          <a:off x="0" y="0"/>
          <a:ext cx="0" cy="0"/>
          <a:chOff x="0" y="0"/>
          <a:chExt cx="0" cy="0"/>
        </a:xfrm>
      </p:grpSpPr>
      <p:sp>
        <p:nvSpPr>
          <p:cNvPr id="2" name="Textfeld 7">
            <a:extLst>
              <a:ext uri="{FF2B5EF4-FFF2-40B4-BE49-F238E27FC236}">
                <a16:creationId xmlns:a16="http://schemas.microsoft.com/office/drawing/2014/main" id="{715210BD-1953-EE8E-270B-D8FE92D036E3}"/>
              </a:ext>
            </a:extLst>
          </p:cNvPr>
          <p:cNvSpPr txBox="1">
            <a:spLocks noChangeArrowheads="1"/>
          </p:cNvSpPr>
          <p:nvPr userDrawn="1"/>
        </p:nvSpPr>
        <p:spPr bwMode="auto">
          <a:xfrm>
            <a:off x="609600" y="1371600"/>
            <a:ext cx="11176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de-CH" altLang="de-DE" sz="1200">
                <a:latin typeface="Helvetica" panose="020B0604020202020204" pitchFamily="34" charset="0"/>
                <a:cs typeface="Helvetica" panose="020B0604020202020204" pitchFamily="34" charset="0"/>
              </a:rPr>
              <a:t>Diese Publikation wurde durch Wellershoff &amp; Partners Ltd. zusammengestellt und veröffentlicht. Sie dient ausschliesslich zu Ihrer Information und stellt weder ein Angebot noch eine Aufforderung zur Offertenstellung zum Kauf oder Verkauf von Anlage- oder anderen spezifischen Produkten dar. Die hierin enthaltenen Analysen basieren auf zahlreichen Annahmen. Unterschiedliche Annahmen könnten zu materiell unterschiedlichen Ergebnissen führen. Einige Dienstleistungen und Produkte unterliegen gesetzlichen Beschränkungen und können deshalb nicht unbeschränkt weltweit angeboten und / oder von allen Investoren erworben werden. Alle in dieser Publikation enthaltenen Informationen und Meinungen stammen aus als zuverlässig und glaubwürdig eingestuften Quellen, trotzdem lehnen wir jede vertragliche oder stillschweigende Haftung für falsche oder unvollständige Informationen ab. Alle Informationen und Meinungen sind nur zum Zeitpunkt der Erstellung dieser Publikation aktuell und können sich jederzeit ohne Vorankündigung ändern. Bei Illiquidität des Wertpapiermarkts kann es vorkommen, dass sich gewisse Anlageprodukte nicht sofort realisieren lassen. Aus diesem Grund ist es manchmal schwierig, den Wert Ihrer Anlage und die Risiken, denen Sie ausgesetzt sind, zu quantifizieren. Der Termin- und Optionenhandel ist mit Risiken behaftet. Die Wertentwicklung einer Anlage in der Vergangenheit stellt keine Gewähr für künftige Ergebnisse dar. Manche Anlagen können plötzlichen und erheblichen Wertverlusten unterworfen sein. Bei einer Liquidation Ihrer Anlagewerte kann es vorkommen, dass Sie weniger zurückerhalten als Sie investiert haben, oder dass man Sie zu einer Zusatzzahlung verpflichtet. Wechselkursschwankungen können sich negativ auf den Preis, Wert oder den Ertrag einer Anlage auswirken. Wir können nicht auf Ihre persönlichen Anlageziele, finanzielle Situation und Bedürfnisse im Rahmen dieser Publikation eingehen und empfehlen Ihnen deshalb, vor einer Investition in eines der in dieser Publikation erwähnten Produkte Ihren Finanz- und /oder Steuerberater bezüglich möglicher – einschliesslich steuertechnischer – Auswirkungen zu konsultieren. Dieses Dokument darf ohne vorherige Einwilligung von Wellershoff &amp; Partners Ltd. weder reproduziert noch vervielfältigt werden. Wellershoff &amp; Partners Ltd. untersagt ausdrücklich jegliche Verteilung und Weitergabe dieser Publikation an Dritte. Wellershoff &amp; Partners Ltd. ist nicht haftbar für jegliche Ansprüche oder Klagen von Dritten, die aus dem Gebrauch oder der Verteilung dieser Publikation resultieren. Die Verteilung dieser Publikation darf nur im Rahmen der dafür geltenden Gesetzgebung stattfinden.</a:t>
            </a:r>
          </a:p>
          <a:p>
            <a:pPr algn="just" eaLnBrk="1" hangingPunct="1"/>
            <a:endParaRPr lang="de-CH" altLang="de-DE" sz="1200">
              <a:latin typeface="Helvetica" panose="020B0604020202020204" pitchFamily="34" charset="0"/>
              <a:cs typeface="Helvetica" panose="020B0604020202020204" pitchFamily="34" charset="0"/>
            </a:endParaRPr>
          </a:p>
        </p:txBody>
      </p:sp>
      <p:sp>
        <p:nvSpPr>
          <p:cNvPr id="3" name="Rechteck 9">
            <a:extLst>
              <a:ext uri="{FF2B5EF4-FFF2-40B4-BE49-F238E27FC236}">
                <a16:creationId xmlns:a16="http://schemas.microsoft.com/office/drawing/2014/main" id="{3F1F88C1-7AC2-5B98-884A-5788622216DA}"/>
              </a:ext>
            </a:extLst>
          </p:cNvPr>
          <p:cNvSpPr/>
          <p:nvPr userDrawn="1"/>
        </p:nvSpPr>
        <p:spPr>
          <a:xfrm>
            <a:off x="11277600" y="6172200"/>
            <a:ext cx="508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4" name="Titel 1">
            <a:extLst>
              <a:ext uri="{FF2B5EF4-FFF2-40B4-BE49-F238E27FC236}">
                <a16:creationId xmlns:a16="http://schemas.microsoft.com/office/drawing/2014/main" id="{859F7AF2-ADE9-F5E1-2DCC-B951ECD73A37}"/>
              </a:ext>
            </a:extLst>
          </p:cNvPr>
          <p:cNvSpPr txBox="1">
            <a:spLocks/>
          </p:cNvSpPr>
          <p:nvPr userDrawn="1"/>
        </p:nvSpPr>
        <p:spPr>
          <a:xfrm>
            <a:off x="673100" y="558800"/>
            <a:ext cx="10509250" cy="431800"/>
          </a:xfrm>
          <a:prstGeom prst="rect">
            <a:avLst/>
          </a:prstGeom>
        </p:spPr>
        <p:txBody>
          <a:bodyPr/>
          <a:lstStyle>
            <a:lvl1pPr>
              <a:defRPr sz="2400" b="1" i="0">
                <a:solidFill>
                  <a:srgbClr val="282A29"/>
                </a:solidFill>
                <a:latin typeface="Helvetica"/>
                <a:cs typeface="Helvetica"/>
              </a:defRPr>
            </a:lvl1pPr>
          </a:lstStyle>
          <a:p>
            <a:pPr>
              <a:defRPr/>
            </a:pPr>
            <a:r>
              <a:rPr lang="de-CH">
                <a:ea typeface="ＭＳ Ｐゴシック" pitchFamily="30" charset="-128"/>
              </a:rPr>
              <a:t>Rechtliche Hinweise</a:t>
            </a:r>
          </a:p>
        </p:txBody>
      </p:sp>
    </p:spTree>
    <p:extLst>
      <p:ext uri="{BB962C8B-B14F-4D97-AF65-F5344CB8AC3E}">
        <p14:creationId xmlns:p14="http://schemas.microsoft.com/office/powerpoint/2010/main" val="2208312305"/>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Gerade Verbindung 13">
            <a:extLst>
              <a:ext uri="{FF2B5EF4-FFF2-40B4-BE49-F238E27FC236}">
                <a16:creationId xmlns:a16="http://schemas.microsoft.com/office/drawing/2014/main" id="{88BC7616-4BC4-6C17-91DD-9167BA8D8F62}"/>
              </a:ext>
            </a:extLst>
          </p:cNvPr>
          <p:cNvCxnSpPr/>
          <p:nvPr/>
        </p:nvCxnSpPr>
        <p:spPr>
          <a:xfrm>
            <a:off x="609600" y="4037013"/>
            <a:ext cx="11101388" cy="1587"/>
          </a:xfrm>
          <a:prstGeom prst="line">
            <a:avLst/>
          </a:prstGeom>
          <a:ln w="12700">
            <a:solidFill>
              <a:srgbClr val="989A99"/>
            </a:solidFill>
          </a:ln>
          <a:effectLst/>
        </p:spPr>
        <p:style>
          <a:lnRef idx="2">
            <a:schemeClr val="accent1"/>
          </a:lnRef>
          <a:fillRef idx="0">
            <a:schemeClr val="accent1"/>
          </a:fillRef>
          <a:effectRef idx="1">
            <a:schemeClr val="accent1"/>
          </a:effectRef>
          <a:fontRef idx="minor">
            <a:schemeClr val="tx1"/>
          </a:fontRef>
        </p:style>
      </p:cxnSp>
      <p:pic>
        <p:nvPicPr>
          <p:cNvPr id="1027" name="Bild 3" descr="WP_Economic_Consulting.png">
            <a:extLst>
              <a:ext uri="{FF2B5EF4-FFF2-40B4-BE49-F238E27FC236}">
                <a16:creationId xmlns:a16="http://schemas.microsoft.com/office/drawing/2014/main" id="{0B72756B-9004-C85A-84EA-ACAD523BC47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85175" y="476250"/>
            <a:ext cx="31607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3" r:id="rId1"/>
    <p:sldLayoutId id="2147483797" r:id="rId2"/>
    <p:sldLayoutId id="2147483803" r:id="rId3"/>
  </p:sldLayoutIdLst>
  <p:transition spd="med">
    <p:wipe dir="r"/>
  </p:transition>
  <p:hf hdr="0" ftr="0" dt="0"/>
  <p:txStyles>
    <p:titleStyle>
      <a:lvl1pPr algn="l" defTabSz="457200" rtl="0" fontAlgn="base">
        <a:spcBef>
          <a:spcPct val="0"/>
        </a:spcBef>
        <a:spcAft>
          <a:spcPct val="0"/>
        </a:spcAft>
        <a:defRPr sz="2400" kern="1200">
          <a:solidFill>
            <a:srgbClr val="3B3D3C"/>
          </a:solidFill>
          <a:latin typeface="WPSansBold"/>
          <a:ea typeface="ＭＳ Ｐゴシック" pitchFamily="30" charset="-128"/>
          <a:cs typeface="WPSansBold"/>
        </a:defRPr>
      </a:lvl1pPr>
      <a:lvl2pPr algn="l" defTabSz="457200" rtl="0" fontAlgn="base">
        <a:spcBef>
          <a:spcPct val="0"/>
        </a:spcBef>
        <a:spcAft>
          <a:spcPct val="0"/>
        </a:spcAft>
        <a:defRPr sz="2400">
          <a:solidFill>
            <a:srgbClr val="3B3D3C"/>
          </a:solidFill>
          <a:latin typeface="WPSansBold" pitchFamily="30" charset="0"/>
          <a:ea typeface="ＭＳ Ｐゴシック" pitchFamily="30" charset="-128"/>
          <a:cs typeface="WPSansBold" pitchFamily="2" charset="0"/>
        </a:defRPr>
      </a:lvl2pPr>
      <a:lvl3pPr algn="l" defTabSz="457200" rtl="0" fontAlgn="base">
        <a:spcBef>
          <a:spcPct val="0"/>
        </a:spcBef>
        <a:spcAft>
          <a:spcPct val="0"/>
        </a:spcAft>
        <a:defRPr sz="2400">
          <a:solidFill>
            <a:srgbClr val="3B3D3C"/>
          </a:solidFill>
          <a:latin typeface="WPSansBold" pitchFamily="30" charset="0"/>
          <a:ea typeface="ＭＳ Ｐゴシック" pitchFamily="30" charset="-128"/>
          <a:cs typeface="WPSansBold" pitchFamily="2" charset="0"/>
        </a:defRPr>
      </a:lvl3pPr>
      <a:lvl4pPr algn="l" defTabSz="457200" rtl="0" fontAlgn="base">
        <a:spcBef>
          <a:spcPct val="0"/>
        </a:spcBef>
        <a:spcAft>
          <a:spcPct val="0"/>
        </a:spcAft>
        <a:defRPr sz="2400">
          <a:solidFill>
            <a:srgbClr val="3B3D3C"/>
          </a:solidFill>
          <a:latin typeface="WPSansBold" pitchFamily="30" charset="0"/>
          <a:ea typeface="ＭＳ Ｐゴシック" pitchFamily="30" charset="-128"/>
          <a:cs typeface="WPSansBold" pitchFamily="2" charset="0"/>
        </a:defRPr>
      </a:lvl4pPr>
      <a:lvl5pPr algn="l" defTabSz="457200" rtl="0" fontAlgn="base">
        <a:spcBef>
          <a:spcPct val="0"/>
        </a:spcBef>
        <a:spcAft>
          <a:spcPct val="0"/>
        </a:spcAft>
        <a:defRPr sz="2400">
          <a:solidFill>
            <a:srgbClr val="3B3D3C"/>
          </a:solidFill>
          <a:latin typeface="WPSansBold" pitchFamily="30" charset="0"/>
          <a:ea typeface="ＭＳ Ｐゴシック" pitchFamily="30" charset="-128"/>
          <a:cs typeface="WPSansBold" pitchFamily="2" charset="0"/>
        </a:defRPr>
      </a:lvl5pPr>
      <a:lvl6pPr marL="457200" algn="l" defTabSz="457200" rtl="0" eaLnBrk="1" fontAlgn="base" hangingPunct="1">
        <a:spcBef>
          <a:spcPct val="0"/>
        </a:spcBef>
        <a:spcAft>
          <a:spcPct val="0"/>
        </a:spcAft>
        <a:defRPr sz="2400">
          <a:solidFill>
            <a:srgbClr val="3B3D3C"/>
          </a:solidFill>
          <a:latin typeface="WPSansBold" pitchFamily="30" charset="0"/>
          <a:ea typeface="ＭＳ Ｐゴシック" pitchFamily="30" charset="-128"/>
        </a:defRPr>
      </a:lvl6pPr>
      <a:lvl7pPr marL="914400" algn="l" defTabSz="457200" rtl="0" eaLnBrk="1" fontAlgn="base" hangingPunct="1">
        <a:spcBef>
          <a:spcPct val="0"/>
        </a:spcBef>
        <a:spcAft>
          <a:spcPct val="0"/>
        </a:spcAft>
        <a:defRPr sz="2400">
          <a:solidFill>
            <a:srgbClr val="3B3D3C"/>
          </a:solidFill>
          <a:latin typeface="WPSansBold" pitchFamily="30" charset="0"/>
          <a:ea typeface="ＭＳ Ｐゴシック" pitchFamily="30" charset="-128"/>
        </a:defRPr>
      </a:lvl7pPr>
      <a:lvl8pPr marL="1371600" algn="l" defTabSz="457200" rtl="0" eaLnBrk="1" fontAlgn="base" hangingPunct="1">
        <a:spcBef>
          <a:spcPct val="0"/>
        </a:spcBef>
        <a:spcAft>
          <a:spcPct val="0"/>
        </a:spcAft>
        <a:defRPr sz="2400">
          <a:solidFill>
            <a:srgbClr val="3B3D3C"/>
          </a:solidFill>
          <a:latin typeface="WPSansBold" pitchFamily="30" charset="0"/>
          <a:ea typeface="ＭＳ Ｐゴシック" pitchFamily="30" charset="-128"/>
        </a:defRPr>
      </a:lvl8pPr>
      <a:lvl9pPr marL="1828800" algn="l" defTabSz="457200" rtl="0" eaLnBrk="1" fontAlgn="base" hangingPunct="1">
        <a:spcBef>
          <a:spcPct val="0"/>
        </a:spcBef>
        <a:spcAft>
          <a:spcPct val="0"/>
        </a:spcAft>
        <a:defRPr sz="2400">
          <a:solidFill>
            <a:srgbClr val="3B3D3C"/>
          </a:solidFill>
          <a:latin typeface="WPSansBold" pitchFamily="30" charset="0"/>
          <a:ea typeface="ＭＳ Ｐゴシック" pitchFamily="30"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30" charset="-128"/>
          <a:cs typeface="ＭＳ Ｐゴシック" pitchFamily="30" charset="-128"/>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30"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30"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30"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3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4" name="Gerade Verbindung 13">
            <a:extLst>
              <a:ext uri="{FF2B5EF4-FFF2-40B4-BE49-F238E27FC236}">
                <a16:creationId xmlns:a16="http://schemas.microsoft.com/office/drawing/2014/main" id="{3E736F4F-B27B-3882-B4EB-5329F116699B}"/>
              </a:ext>
            </a:extLst>
          </p:cNvPr>
          <p:cNvCxnSpPr>
            <a:cxnSpLocks/>
          </p:cNvCxnSpPr>
          <p:nvPr/>
        </p:nvCxnSpPr>
        <p:spPr>
          <a:xfrm>
            <a:off x="711200" y="981075"/>
            <a:ext cx="10785475" cy="0"/>
          </a:xfrm>
          <a:prstGeom prst="line">
            <a:avLst/>
          </a:prstGeom>
          <a:ln w="12700">
            <a:solidFill>
              <a:srgbClr val="989A99"/>
            </a:solidFill>
          </a:ln>
          <a:effectLst/>
        </p:spPr>
        <p:style>
          <a:lnRef idx="2">
            <a:schemeClr val="accent1"/>
          </a:lnRef>
          <a:fillRef idx="0">
            <a:schemeClr val="accent1"/>
          </a:fillRef>
          <a:effectRef idx="1">
            <a:schemeClr val="accent1"/>
          </a:effectRef>
          <a:fontRef idx="minor">
            <a:schemeClr val="tx1"/>
          </a:fontRef>
        </p:style>
      </p:cxnSp>
      <p:sp>
        <p:nvSpPr>
          <p:cNvPr id="2051" name="Textfeld 3">
            <a:extLst>
              <a:ext uri="{FF2B5EF4-FFF2-40B4-BE49-F238E27FC236}">
                <a16:creationId xmlns:a16="http://schemas.microsoft.com/office/drawing/2014/main" id="{635CCB20-3A2B-B8A8-654A-41860685CD94}"/>
              </a:ext>
            </a:extLst>
          </p:cNvPr>
          <p:cNvSpPr txBox="1">
            <a:spLocks noChangeArrowheads="1"/>
          </p:cNvSpPr>
          <p:nvPr userDrawn="1"/>
        </p:nvSpPr>
        <p:spPr bwMode="auto">
          <a:xfrm>
            <a:off x="10963275" y="6365875"/>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de-DE" altLang="de-DE" sz="1000" b="1">
                <a:solidFill>
                  <a:srgbClr val="5F5F5F"/>
                </a:solidFill>
                <a:latin typeface="Helvetica" panose="020B0604020202020204" pitchFamily="34" charset="0"/>
                <a:cs typeface="Helvetica" panose="020B0604020202020204" pitchFamily="34" charset="0"/>
              </a:rPr>
              <a:t> </a:t>
            </a:r>
            <a:fld id="{B17F294A-AE49-4A8D-A976-03AFC7F0E382}" type="slidenum">
              <a:rPr lang="de-DE" altLang="de-DE" sz="1000" b="1">
                <a:solidFill>
                  <a:srgbClr val="5F5F5F"/>
                </a:solidFill>
                <a:latin typeface="Helvetica" panose="020B0604020202020204" pitchFamily="34" charset="0"/>
                <a:cs typeface="Helvetica" panose="020B0604020202020204" pitchFamily="34" charset="0"/>
              </a:rPr>
              <a:pPr algn="r" eaLnBrk="1" hangingPunct="1"/>
              <a:t>‹#›</a:t>
            </a:fld>
            <a:endParaRPr lang="de-DE" altLang="de-DE" sz="1000" b="1">
              <a:solidFill>
                <a:srgbClr val="5F5F5F"/>
              </a:solidFill>
              <a:latin typeface="Helvetica" panose="020B0604020202020204" pitchFamily="34" charset="0"/>
              <a:cs typeface="Helvetica" panose="020B0604020202020204" pitchFamily="34" charset="0"/>
            </a:endParaRPr>
          </a:p>
        </p:txBody>
      </p:sp>
      <p:pic>
        <p:nvPicPr>
          <p:cNvPr id="2052" name="Bild 8" descr="WP_Bildmarke_rgb_2400.png">
            <a:extLst>
              <a:ext uri="{FF2B5EF4-FFF2-40B4-BE49-F238E27FC236}">
                <a16:creationId xmlns:a16="http://schemas.microsoft.com/office/drawing/2014/main" id="{3B39A839-45DB-E82B-1DCF-12A15FC46E3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66750" y="6308725"/>
            <a:ext cx="5334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4" r:id="rId9"/>
  </p:sldLayoutIdLst>
  <p:transition spd="med">
    <p:wipe dir="r"/>
  </p:transition>
  <p:hf hdr="0" ftr="0" dt="0"/>
  <p:txStyles>
    <p:titleStyle>
      <a:lvl1pPr algn="l" defTabSz="457200" rtl="0" eaLnBrk="0" fontAlgn="base" hangingPunct="0">
        <a:spcBef>
          <a:spcPct val="0"/>
        </a:spcBef>
        <a:spcAft>
          <a:spcPct val="0"/>
        </a:spcAft>
        <a:defRPr sz="2400" kern="1200">
          <a:solidFill>
            <a:srgbClr val="3B3D3C"/>
          </a:solidFill>
          <a:latin typeface="WPSansBold"/>
          <a:ea typeface="ＭＳ Ｐゴシック" pitchFamily="30" charset="-128"/>
          <a:cs typeface="WPSansBold"/>
        </a:defRPr>
      </a:lvl1pPr>
      <a:lvl2pPr algn="l" defTabSz="457200" rtl="0" eaLnBrk="0" fontAlgn="base" hangingPunct="0">
        <a:spcBef>
          <a:spcPct val="0"/>
        </a:spcBef>
        <a:spcAft>
          <a:spcPct val="0"/>
        </a:spcAft>
        <a:defRPr sz="2400">
          <a:solidFill>
            <a:srgbClr val="3B3D3C"/>
          </a:solidFill>
          <a:latin typeface="WPSansBold" pitchFamily="30" charset="0"/>
          <a:ea typeface="ＭＳ Ｐゴシック" pitchFamily="30" charset="-128"/>
          <a:cs typeface="WPSansBold" pitchFamily="2" charset="0"/>
        </a:defRPr>
      </a:lvl2pPr>
      <a:lvl3pPr algn="l" defTabSz="457200" rtl="0" eaLnBrk="0" fontAlgn="base" hangingPunct="0">
        <a:spcBef>
          <a:spcPct val="0"/>
        </a:spcBef>
        <a:spcAft>
          <a:spcPct val="0"/>
        </a:spcAft>
        <a:defRPr sz="2400">
          <a:solidFill>
            <a:srgbClr val="3B3D3C"/>
          </a:solidFill>
          <a:latin typeface="WPSansBold" pitchFamily="30" charset="0"/>
          <a:ea typeface="ＭＳ Ｐゴシック" pitchFamily="30" charset="-128"/>
          <a:cs typeface="WPSansBold" pitchFamily="2" charset="0"/>
        </a:defRPr>
      </a:lvl3pPr>
      <a:lvl4pPr algn="l" defTabSz="457200" rtl="0" eaLnBrk="0" fontAlgn="base" hangingPunct="0">
        <a:spcBef>
          <a:spcPct val="0"/>
        </a:spcBef>
        <a:spcAft>
          <a:spcPct val="0"/>
        </a:spcAft>
        <a:defRPr sz="2400">
          <a:solidFill>
            <a:srgbClr val="3B3D3C"/>
          </a:solidFill>
          <a:latin typeface="WPSansBold" pitchFamily="30" charset="0"/>
          <a:ea typeface="ＭＳ Ｐゴシック" pitchFamily="30" charset="-128"/>
          <a:cs typeface="WPSansBold" pitchFamily="2" charset="0"/>
        </a:defRPr>
      </a:lvl4pPr>
      <a:lvl5pPr algn="l" defTabSz="457200" rtl="0" eaLnBrk="0" fontAlgn="base" hangingPunct="0">
        <a:spcBef>
          <a:spcPct val="0"/>
        </a:spcBef>
        <a:spcAft>
          <a:spcPct val="0"/>
        </a:spcAft>
        <a:defRPr sz="2400">
          <a:solidFill>
            <a:srgbClr val="3B3D3C"/>
          </a:solidFill>
          <a:latin typeface="WPSansBold" pitchFamily="30" charset="0"/>
          <a:ea typeface="ＭＳ Ｐゴシック" pitchFamily="30" charset="-128"/>
          <a:cs typeface="WPSansBold" pitchFamily="2" charset="0"/>
        </a:defRPr>
      </a:lvl5pPr>
      <a:lvl6pPr marL="457200" algn="l" defTabSz="457200" rtl="0" fontAlgn="base">
        <a:spcBef>
          <a:spcPct val="0"/>
        </a:spcBef>
        <a:spcAft>
          <a:spcPct val="0"/>
        </a:spcAft>
        <a:defRPr sz="2400">
          <a:solidFill>
            <a:srgbClr val="3B3D3C"/>
          </a:solidFill>
          <a:latin typeface="WPSansBold" pitchFamily="30" charset="0"/>
          <a:ea typeface="ＭＳ Ｐゴシック" pitchFamily="30" charset="-128"/>
        </a:defRPr>
      </a:lvl6pPr>
      <a:lvl7pPr marL="914400" algn="l" defTabSz="457200" rtl="0" fontAlgn="base">
        <a:spcBef>
          <a:spcPct val="0"/>
        </a:spcBef>
        <a:spcAft>
          <a:spcPct val="0"/>
        </a:spcAft>
        <a:defRPr sz="2400">
          <a:solidFill>
            <a:srgbClr val="3B3D3C"/>
          </a:solidFill>
          <a:latin typeface="WPSansBold" pitchFamily="30" charset="0"/>
          <a:ea typeface="ＭＳ Ｐゴシック" pitchFamily="30" charset="-128"/>
        </a:defRPr>
      </a:lvl7pPr>
      <a:lvl8pPr marL="1371600" algn="l" defTabSz="457200" rtl="0" fontAlgn="base">
        <a:spcBef>
          <a:spcPct val="0"/>
        </a:spcBef>
        <a:spcAft>
          <a:spcPct val="0"/>
        </a:spcAft>
        <a:defRPr sz="2400">
          <a:solidFill>
            <a:srgbClr val="3B3D3C"/>
          </a:solidFill>
          <a:latin typeface="WPSansBold" pitchFamily="30" charset="0"/>
          <a:ea typeface="ＭＳ Ｐゴシック" pitchFamily="30" charset="-128"/>
        </a:defRPr>
      </a:lvl8pPr>
      <a:lvl9pPr marL="1828800" algn="l" defTabSz="457200" rtl="0" fontAlgn="base">
        <a:spcBef>
          <a:spcPct val="0"/>
        </a:spcBef>
        <a:spcAft>
          <a:spcPct val="0"/>
        </a:spcAft>
        <a:defRPr sz="2400">
          <a:solidFill>
            <a:srgbClr val="3B3D3C"/>
          </a:solidFill>
          <a:latin typeface="WPSansBold" pitchFamily="30" charset="0"/>
          <a:ea typeface="ＭＳ Ｐゴシック" pitchFamily="30"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0" charset="-128"/>
          <a:cs typeface="ＭＳ Ｐゴシック" pitchFamily="3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el 3">
            <a:extLst>
              <a:ext uri="{FF2B5EF4-FFF2-40B4-BE49-F238E27FC236}">
                <a16:creationId xmlns:a16="http://schemas.microsoft.com/office/drawing/2014/main" id="{FCBAFC62-8193-60DF-0A6F-2ABC4ABF4686}"/>
              </a:ext>
            </a:extLst>
          </p:cNvPr>
          <p:cNvSpPr>
            <a:spLocks noGrp="1" noChangeArrowheads="1"/>
          </p:cNvSpPr>
          <p:nvPr>
            <p:ph type="ctrTitle"/>
          </p:nvPr>
        </p:nvSpPr>
        <p:spPr bwMode="auto">
          <a:xfrm>
            <a:off x="508000" y="3425825"/>
            <a:ext cx="11231563"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de-CH">
                <a:solidFill>
                  <a:srgbClr val="000000"/>
                </a:solidFill>
                <a:latin typeface="Helvetica Neue" panose="02000503000000020004" pitchFamily="2" charset="0"/>
              </a:rPr>
              <a:t>Konjunkturausblick</a:t>
            </a:r>
            <a:endParaRPr lang="de-CH">
              <a:solidFill>
                <a:srgbClr val="000000"/>
              </a:solidFill>
              <a:effectLst/>
              <a:latin typeface="Helvetica Neue" panose="02000503000000020004" pitchFamily="2" charset="0"/>
            </a:endParaRPr>
          </a:p>
        </p:txBody>
      </p:sp>
      <p:sp>
        <p:nvSpPr>
          <p:cNvPr id="11266" name="Untertitel 4">
            <a:extLst>
              <a:ext uri="{FF2B5EF4-FFF2-40B4-BE49-F238E27FC236}">
                <a16:creationId xmlns:a16="http://schemas.microsoft.com/office/drawing/2014/main" id="{69DB2176-A4C0-CB8A-2B3D-7623DB8B2B5A}"/>
              </a:ext>
            </a:extLst>
          </p:cNvPr>
          <p:cNvSpPr>
            <a:spLocks noGrp="1" noChangeArrowheads="1"/>
          </p:cNvSpPr>
          <p:nvPr>
            <p:ph type="subTitle" idx="1"/>
          </p:nvPr>
        </p:nvSpPr>
        <p:spPr bwMode="auto">
          <a:xfrm>
            <a:off x="508000" y="4079875"/>
            <a:ext cx="11231563" cy="415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de-DE" altLang="de-DE">
                <a:latin typeface="Helvetica" panose="020B0604020202020204" pitchFamily="34" charset="0"/>
                <a:ea typeface="ＭＳ Ｐゴシック" panose="020B0600070205080204" pitchFamily="34" charset="-128"/>
                <a:cs typeface="Helvetica" panose="020B0604020202020204" pitchFamily="34" charset="0"/>
              </a:rPr>
              <a:t>Prof. Dr. Klaus W. Wellershoff</a:t>
            </a:r>
          </a:p>
        </p:txBody>
      </p:sp>
      <p:sp>
        <p:nvSpPr>
          <p:cNvPr id="11267" name="Textplatzhalter 6">
            <a:extLst>
              <a:ext uri="{FF2B5EF4-FFF2-40B4-BE49-F238E27FC236}">
                <a16:creationId xmlns:a16="http://schemas.microsoft.com/office/drawing/2014/main" id="{F8306844-8B08-287D-8DBC-57071D89131A}"/>
              </a:ext>
            </a:extLst>
          </p:cNvPr>
          <p:cNvSpPr>
            <a:spLocks noGrp="1" noChangeArrowheads="1"/>
          </p:cNvSpPr>
          <p:nvPr>
            <p:ph type="body" sz="quarter" idx="10"/>
          </p:nvPr>
        </p:nvSpPr>
        <p:spPr bwMode="auto">
          <a:xfrm>
            <a:off x="508000" y="6096000"/>
            <a:ext cx="11231563" cy="417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buFont typeface="Arial" panose="020B0604020202020204" pitchFamily="34" charset="0"/>
              <a:buNone/>
            </a:pPr>
            <a:r>
              <a:rPr lang="de-DE" altLang="de-DE">
                <a:latin typeface="Helvetica" panose="020B0604020202020204" pitchFamily="34" charset="0"/>
                <a:ea typeface="ＭＳ Ｐゴシック" panose="020B0600070205080204" pitchFamily="34" charset="-128"/>
                <a:cs typeface="Helvetica" panose="020B0604020202020204" pitchFamily="34" charset="0"/>
              </a:rPr>
              <a:t>SGV Winterkonferenz // Klosters // Januar 2023</a:t>
            </a: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95952E0-8D20-EB1E-E1DA-9FCD4E107093}"/>
              </a:ext>
            </a:extLst>
          </p:cNvPr>
          <p:cNvSpPr>
            <a:spLocks noGrp="1"/>
          </p:cNvSpPr>
          <p:nvPr>
            <p:ph type="ctrTitle"/>
          </p:nvPr>
        </p:nvSpPr>
        <p:spPr/>
        <p:txBody>
          <a:bodyPr/>
          <a:lstStyle/>
          <a:p>
            <a:r>
              <a:rPr lang="de-DE"/>
              <a:t>Thema #1: Inflation und Zinsen</a:t>
            </a:r>
          </a:p>
        </p:txBody>
      </p:sp>
      <p:sp>
        <p:nvSpPr>
          <p:cNvPr id="8" name="Untertitel 7">
            <a:extLst>
              <a:ext uri="{FF2B5EF4-FFF2-40B4-BE49-F238E27FC236}">
                <a16:creationId xmlns:a16="http://schemas.microsoft.com/office/drawing/2014/main" id="{92EEAF92-405A-D412-A967-8610A154CA04}"/>
              </a:ext>
            </a:extLst>
          </p:cNvPr>
          <p:cNvSpPr>
            <a:spLocks noGrp="1"/>
          </p:cNvSpPr>
          <p:nvPr>
            <p:ph type="subTitle" idx="1"/>
          </p:nvPr>
        </p:nvSpPr>
        <p:spPr/>
        <p:txBody>
          <a:bodyPr/>
          <a:lstStyle/>
          <a:p>
            <a:r>
              <a:rPr lang="de-DE"/>
              <a:t>Rendite 10jährige Anleihen der Eidgenossenschaft und Schweizer Kerninflation</a:t>
            </a:r>
          </a:p>
          <a:p>
            <a:endParaRPr lang="de-DE"/>
          </a:p>
        </p:txBody>
      </p:sp>
      <p:sp>
        <p:nvSpPr>
          <p:cNvPr id="10" name="Textplatzhalter 9">
            <a:extLst>
              <a:ext uri="{FF2B5EF4-FFF2-40B4-BE49-F238E27FC236}">
                <a16:creationId xmlns:a16="http://schemas.microsoft.com/office/drawing/2014/main" id="{EA880993-9079-76A3-0BF7-4B46A76D71B9}"/>
              </a:ext>
            </a:extLst>
          </p:cNvPr>
          <p:cNvSpPr>
            <a:spLocks noGrp="1"/>
          </p:cNvSpPr>
          <p:nvPr>
            <p:ph type="body" sz="quarter" idx="11"/>
          </p:nvPr>
        </p:nvSpPr>
        <p:spPr/>
        <p:txBody>
          <a:bodyPr/>
          <a:lstStyle/>
          <a:p>
            <a:endParaRPr lang="de-DE"/>
          </a:p>
        </p:txBody>
      </p:sp>
      <p:pic>
        <p:nvPicPr>
          <p:cNvPr id="4" name="Bildplatzhalter 3">
            <a:extLst>
              <a:ext uri="{FF2B5EF4-FFF2-40B4-BE49-F238E27FC236}">
                <a16:creationId xmlns:a16="http://schemas.microsoft.com/office/drawing/2014/main" id="{FC38B8FD-0F9A-5134-4F0C-E7AEF3F1F07A}"/>
              </a:ext>
            </a:extLst>
          </p:cNvPr>
          <p:cNvPicPr>
            <a:picLocks noGrp="1" noChangeAspect="1"/>
          </p:cNvPicPr>
          <p:nvPr>
            <p:ph type="pic" sz="quarter" idx="10"/>
          </p:nvPr>
        </p:nvPicPr>
        <p:blipFill rotWithShape="1">
          <a:blip r:embed="rId2"/>
          <a:srcRect l="-6250" r="-6250"/>
          <a:stretch/>
        </p:blipFill>
        <p:spPr>
          <a:prstGeom prst="rect">
            <a:avLst/>
          </a:prstGeom>
        </p:spPr>
      </p:pic>
    </p:spTree>
    <p:extLst>
      <p:ext uri="{BB962C8B-B14F-4D97-AF65-F5344CB8AC3E}">
        <p14:creationId xmlns:p14="http://schemas.microsoft.com/office/powerpoint/2010/main" val="4062524776"/>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5FE9FEE-0BD2-7F9B-D9D1-A5568D0C922B}"/>
              </a:ext>
            </a:extLst>
          </p:cNvPr>
          <p:cNvSpPr>
            <a:spLocks noGrp="1"/>
          </p:cNvSpPr>
          <p:nvPr>
            <p:ph type="ctrTitle"/>
          </p:nvPr>
        </p:nvSpPr>
        <p:spPr/>
        <p:txBody>
          <a:bodyPr/>
          <a:lstStyle/>
          <a:p>
            <a:r>
              <a:rPr lang="de-DE"/>
              <a:t>Thema #1: Inflation und Zinsen</a:t>
            </a:r>
          </a:p>
        </p:txBody>
      </p:sp>
      <p:sp>
        <p:nvSpPr>
          <p:cNvPr id="8" name="Untertitel 7">
            <a:extLst>
              <a:ext uri="{FF2B5EF4-FFF2-40B4-BE49-F238E27FC236}">
                <a16:creationId xmlns:a16="http://schemas.microsoft.com/office/drawing/2014/main" id="{3A192635-F72D-175F-AD9D-67C4CF1E662D}"/>
              </a:ext>
            </a:extLst>
          </p:cNvPr>
          <p:cNvSpPr>
            <a:spLocks noGrp="1"/>
          </p:cNvSpPr>
          <p:nvPr>
            <p:ph type="subTitle" idx="1"/>
          </p:nvPr>
        </p:nvSpPr>
        <p:spPr/>
        <p:txBody>
          <a:bodyPr/>
          <a:lstStyle/>
          <a:p>
            <a:r>
              <a:rPr lang="de-DE"/>
              <a:t>Inflation, Gesamtrate und Kernrate (ohne Energie- und Nahrungsmittelpreise) in der Schweiz</a:t>
            </a:r>
          </a:p>
        </p:txBody>
      </p:sp>
      <p:pic>
        <p:nvPicPr>
          <p:cNvPr id="11" name="Bildplatzhalter 10">
            <a:extLst>
              <a:ext uri="{FF2B5EF4-FFF2-40B4-BE49-F238E27FC236}">
                <a16:creationId xmlns:a16="http://schemas.microsoft.com/office/drawing/2014/main" id="{CCA668F4-AEB6-CC67-4E08-D72CD48C90F6}"/>
              </a:ext>
            </a:extLst>
          </p:cNvPr>
          <p:cNvPicPr>
            <a:picLocks noGrp="1" noChangeAspect="1"/>
          </p:cNvPicPr>
          <p:nvPr>
            <p:ph type="pic" sz="quarter" idx="10"/>
          </p:nvPr>
        </p:nvPicPr>
        <p:blipFill rotWithShape="1">
          <a:blip r:embed="rId2"/>
          <a:srcRect l="-6250" r="-6250"/>
          <a:stretch/>
        </p:blipFill>
        <p:spPr>
          <a:prstGeom prst="rect">
            <a:avLst/>
          </a:prstGeom>
        </p:spPr>
      </p:pic>
      <p:sp>
        <p:nvSpPr>
          <p:cNvPr id="10" name="Textplatzhalter 9">
            <a:extLst>
              <a:ext uri="{FF2B5EF4-FFF2-40B4-BE49-F238E27FC236}">
                <a16:creationId xmlns:a16="http://schemas.microsoft.com/office/drawing/2014/main" id="{F6F5D6BE-1887-71E0-D7E7-50542657F676}"/>
              </a:ext>
            </a:extLst>
          </p:cNvPr>
          <p:cNvSpPr>
            <a:spLocks noGrp="1"/>
          </p:cNvSpPr>
          <p:nvPr>
            <p:ph type="body" sz="quarter" idx="11"/>
          </p:nvPr>
        </p:nvSpPr>
        <p:spPr/>
        <p:txBody>
          <a:bodyPr/>
          <a:lstStyle/>
          <a:p>
            <a:r>
              <a:rPr lang="de-DE"/>
              <a:t>Quelle: Federal Reserve Bank </a:t>
            </a:r>
            <a:r>
              <a:rPr lang="de-DE" err="1"/>
              <a:t>of</a:t>
            </a:r>
            <a:r>
              <a:rPr lang="de-DE"/>
              <a:t> St. Louis, Wellershoff &amp; Partners</a:t>
            </a:r>
          </a:p>
        </p:txBody>
      </p:sp>
    </p:spTree>
    <p:extLst>
      <p:ext uri="{BB962C8B-B14F-4D97-AF65-F5344CB8AC3E}">
        <p14:creationId xmlns:p14="http://schemas.microsoft.com/office/powerpoint/2010/main" val="4115559090"/>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6BB35C0-CEFD-43AB-561B-C071FEA17C6D}"/>
              </a:ext>
            </a:extLst>
          </p:cNvPr>
          <p:cNvSpPr>
            <a:spLocks noGrp="1"/>
          </p:cNvSpPr>
          <p:nvPr>
            <p:ph type="ctrTitle"/>
          </p:nvPr>
        </p:nvSpPr>
        <p:spPr/>
        <p:txBody>
          <a:bodyPr/>
          <a:lstStyle/>
          <a:p>
            <a:r>
              <a:rPr lang="de-DE"/>
              <a:t>Thema #1: Inflation und Zinsen</a:t>
            </a:r>
          </a:p>
        </p:txBody>
      </p:sp>
      <p:sp>
        <p:nvSpPr>
          <p:cNvPr id="8" name="Untertitel 7">
            <a:extLst>
              <a:ext uri="{FF2B5EF4-FFF2-40B4-BE49-F238E27FC236}">
                <a16:creationId xmlns:a16="http://schemas.microsoft.com/office/drawing/2014/main" id="{319201B0-6E03-AAC6-05B4-1E31D40CB64C}"/>
              </a:ext>
            </a:extLst>
          </p:cNvPr>
          <p:cNvSpPr>
            <a:spLocks noGrp="1"/>
          </p:cNvSpPr>
          <p:nvPr>
            <p:ph type="subTitle" idx="1"/>
          </p:nvPr>
        </p:nvSpPr>
        <p:spPr/>
        <p:txBody>
          <a:bodyPr/>
          <a:lstStyle/>
          <a:p>
            <a:r>
              <a:rPr lang="de-DE"/>
              <a:t>Kernraten der Inflation (ohne Energie- und Nahrungsmittelpreise)</a:t>
            </a:r>
          </a:p>
        </p:txBody>
      </p:sp>
      <p:sp>
        <p:nvSpPr>
          <p:cNvPr id="10" name="Textplatzhalter 9">
            <a:extLst>
              <a:ext uri="{FF2B5EF4-FFF2-40B4-BE49-F238E27FC236}">
                <a16:creationId xmlns:a16="http://schemas.microsoft.com/office/drawing/2014/main" id="{82B1FE29-DDFC-B064-025A-C87BF0AE08B1}"/>
              </a:ext>
            </a:extLst>
          </p:cNvPr>
          <p:cNvSpPr>
            <a:spLocks noGrp="1"/>
          </p:cNvSpPr>
          <p:nvPr>
            <p:ph type="body" sz="quarter" idx="11"/>
          </p:nvPr>
        </p:nvSpPr>
        <p:spPr/>
        <p:txBody>
          <a:bodyPr/>
          <a:lstStyle/>
          <a:p>
            <a:endParaRPr lang="de-DE"/>
          </a:p>
        </p:txBody>
      </p:sp>
      <p:pic>
        <p:nvPicPr>
          <p:cNvPr id="14" name="Bildplatzhalter 13">
            <a:extLst>
              <a:ext uri="{FF2B5EF4-FFF2-40B4-BE49-F238E27FC236}">
                <a16:creationId xmlns:a16="http://schemas.microsoft.com/office/drawing/2014/main" id="{D3125EBC-EEF1-C28B-3181-C8CF5DBF301A}"/>
              </a:ext>
            </a:extLst>
          </p:cNvPr>
          <p:cNvPicPr>
            <a:picLocks noGrp="1" noChangeAspect="1"/>
          </p:cNvPicPr>
          <p:nvPr>
            <p:ph type="pic" sz="quarter" idx="10"/>
          </p:nvPr>
        </p:nvPicPr>
        <p:blipFill rotWithShape="1">
          <a:blip r:embed="rId2"/>
          <a:srcRect l="-6250" r="-6250"/>
          <a:stretch/>
        </p:blipFill>
        <p:spPr>
          <a:prstGeom prst="rect">
            <a:avLst/>
          </a:prstGeom>
        </p:spPr>
      </p:pic>
      <p:cxnSp>
        <p:nvCxnSpPr>
          <p:cNvPr id="16" name="Gerade Verbindung 15">
            <a:extLst>
              <a:ext uri="{FF2B5EF4-FFF2-40B4-BE49-F238E27FC236}">
                <a16:creationId xmlns:a16="http://schemas.microsoft.com/office/drawing/2014/main" id="{35CAE330-A573-300E-0A41-FCF41C8674A2}"/>
              </a:ext>
            </a:extLst>
          </p:cNvPr>
          <p:cNvCxnSpPr/>
          <p:nvPr/>
        </p:nvCxnSpPr>
        <p:spPr>
          <a:xfrm flipV="1">
            <a:off x="7372350" y="2171700"/>
            <a:ext cx="57150" cy="3414713"/>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feld 16">
            <a:extLst>
              <a:ext uri="{FF2B5EF4-FFF2-40B4-BE49-F238E27FC236}">
                <a16:creationId xmlns:a16="http://schemas.microsoft.com/office/drawing/2014/main" id="{A501C76B-7FF6-B085-225D-1A0B940A050F}"/>
              </a:ext>
            </a:extLst>
          </p:cNvPr>
          <p:cNvSpPr txBox="1"/>
          <p:nvPr/>
        </p:nvSpPr>
        <p:spPr>
          <a:xfrm>
            <a:off x="7429500" y="1940867"/>
            <a:ext cx="1556836" cy="461665"/>
          </a:xfrm>
          <a:prstGeom prst="rect">
            <a:avLst/>
          </a:prstGeom>
          <a:noFill/>
        </p:spPr>
        <p:txBody>
          <a:bodyPr wrap="none" rtlCol="0">
            <a:spAutoFit/>
          </a:bodyPr>
          <a:lstStyle/>
          <a:p>
            <a:r>
              <a:rPr lang="de-DE" sz="1200"/>
              <a:t>Russischer Überfall </a:t>
            </a:r>
            <a:br>
              <a:rPr lang="de-DE" sz="1200"/>
            </a:br>
            <a:r>
              <a:rPr lang="de-DE" sz="1200"/>
              <a:t>auf die Ukraine</a:t>
            </a:r>
          </a:p>
        </p:txBody>
      </p:sp>
    </p:spTree>
    <p:extLst>
      <p:ext uri="{BB962C8B-B14F-4D97-AF65-F5344CB8AC3E}">
        <p14:creationId xmlns:p14="http://schemas.microsoft.com/office/powerpoint/2010/main" val="1660190117"/>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platzhalter 19">
            <a:extLst>
              <a:ext uri="{FF2B5EF4-FFF2-40B4-BE49-F238E27FC236}">
                <a16:creationId xmlns:a16="http://schemas.microsoft.com/office/drawing/2014/main" id="{B871A7C9-5B8E-D431-9943-51151F5AA2C7}"/>
              </a:ext>
            </a:extLst>
          </p:cNvPr>
          <p:cNvPicPr>
            <a:picLocks noGrp="1" noChangeAspect="1"/>
          </p:cNvPicPr>
          <p:nvPr>
            <p:ph type="pic" sz="quarter" idx="10"/>
          </p:nvPr>
        </p:nvPicPr>
        <p:blipFill rotWithShape="1">
          <a:blip r:embed="rId2"/>
          <a:srcRect l="-6250" r="-6250"/>
          <a:stretch/>
        </p:blipFill>
        <p:spPr>
          <a:prstGeom prst="rect">
            <a:avLst/>
          </a:prstGeom>
        </p:spPr>
      </p:pic>
      <p:sp>
        <p:nvSpPr>
          <p:cNvPr id="11" name="Titel 10">
            <a:extLst>
              <a:ext uri="{FF2B5EF4-FFF2-40B4-BE49-F238E27FC236}">
                <a16:creationId xmlns:a16="http://schemas.microsoft.com/office/drawing/2014/main" id="{E24115D7-68D7-E654-73C5-62BC2E70D69A}"/>
              </a:ext>
            </a:extLst>
          </p:cNvPr>
          <p:cNvSpPr>
            <a:spLocks noGrp="1"/>
          </p:cNvSpPr>
          <p:nvPr>
            <p:ph type="ctrTitle"/>
          </p:nvPr>
        </p:nvSpPr>
        <p:spPr/>
        <p:txBody>
          <a:bodyPr/>
          <a:lstStyle/>
          <a:p>
            <a:r>
              <a:rPr lang="de-DE"/>
              <a:t>Thema #1: Inflation und Zinsen</a:t>
            </a:r>
          </a:p>
        </p:txBody>
      </p:sp>
      <p:sp>
        <p:nvSpPr>
          <p:cNvPr id="12" name="Untertitel 11">
            <a:extLst>
              <a:ext uri="{FF2B5EF4-FFF2-40B4-BE49-F238E27FC236}">
                <a16:creationId xmlns:a16="http://schemas.microsoft.com/office/drawing/2014/main" id="{B0A14326-5B48-3DD7-5532-C7DA6299C1AB}"/>
              </a:ext>
            </a:extLst>
          </p:cNvPr>
          <p:cNvSpPr>
            <a:spLocks noGrp="1"/>
          </p:cNvSpPr>
          <p:nvPr>
            <p:ph type="subTitle" idx="1"/>
          </p:nvPr>
        </p:nvSpPr>
        <p:spPr/>
        <p:txBody>
          <a:bodyPr/>
          <a:lstStyle/>
          <a:p>
            <a:r>
              <a:rPr lang="de-DE"/>
              <a:t>Jahreswachstum der in der Realwirtschaft zirkulierende Geldmenge (M2)</a:t>
            </a:r>
          </a:p>
        </p:txBody>
      </p:sp>
      <p:sp>
        <p:nvSpPr>
          <p:cNvPr id="14" name="Textplatzhalter 13">
            <a:extLst>
              <a:ext uri="{FF2B5EF4-FFF2-40B4-BE49-F238E27FC236}">
                <a16:creationId xmlns:a16="http://schemas.microsoft.com/office/drawing/2014/main" id="{EFCEE057-2870-CA8B-9C3C-36114D0E777C}"/>
              </a:ext>
            </a:extLst>
          </p:cNvPr>
          <p:cNvSpPr>
            <a:spLocks noGrp="1"/>
          </p:cNvSpPr>
          <p:nvPr>
            <p:ph type="body" sz="quarter" idx="11"/>
          </p:nvPr>
        </p:nvSpPr>
        <p:spPr/>
        <p:txBody>
          <a:bodyPr/>
          <a:lstStyle/>
          <a:p>
            <a:r>
              <a:rPr lang="de-DE"/>
              <a:t>Quelle: </a:t>
            </a:r>
            <a:r>
              <a:rPr lang="de-DE" err="1"/>
              <a:t>Refinitif</a:t>
            </a:r>
            <a:r>
              <a:rPr lang="de-DE"/>
              <a:t>, Wellershoff &amp; Partners</a:t>
            </a:r>
          </a:p>
        </p:txBody>
      </p:sp>
      <p:cxnSp>
        <p:nvCxnSpPr>
          <p:cNvPr id="16" name="Gerade Verbindung 15">
            <a:extLst>
              <a:ext uri="{FF2B5EF4-FFF2-40B4-BE49-F238E27FC236}">
                <a16:creationId xmlns:a16="http://schemas.microsoft.com/office/drawing/2014/main" id="{065AD0CA-B7B3-6DB8-BBDE-DB44313B65C3}"/>
              </a:ext>
            </a:extLst>
          </p:cNvPr>
          <p:cNvCxnSpPr/>
          <p:nvPr/>
        </p:nvCxnSpPr>
        <p:spPr>
          <a:xfrm flipV="1">
            <a:off x="4882540" y="2095160"/>
            <a:ext cx="57150" cy="3414713"/>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feld 16">
            <a:extLst>
              <a:ext uri="{FF2B5EF4-FFF2-40B4-BE49-F238E27FC236}">
                <a16:creationId xmlns:a16="http://schemas.microsoft.com/office/drawing/2014/main" id="{F69F39DD-6A61-D25B-2FDB-EB48B2C9017E}"/>
              </a:ext>
            </a:extLst>
          </p:cNvPr>
          <p:cNvSpPr txBox="1"/>
          <p:nvPr/>
        </p:nvSpPr>
        <p:spPr>
          <a:xfrm>
            <a:off x="5060875" y="2216867"/>
            <a:ext cx="686406" cy="276999"/>
          </a:xfrm>
          <a:prstGeom prst="rect">
            <a:avLst/>
          </a:prstGeom>
          <a:noFill/>
        </p:spPr>
        <p:txBody>
          <a:bodyPr wrap="none" rtlCol="0">
            <a:spAutoFit/>
          </a:bodyPr>
          <a:lstStyle/>
          <a:p>
            <a:r>
              <a:rPr lang="de-DE" sz="1200"/>
              <a:t>Corona</a:t>
            </a:r>
          </a:p>
        </p:txBody>
      </p:sp>
    </p:spTree>
    <p:extLst>
      <p:ext uri="{BB962C8B-B14F-4D97-AF65-F5344CB8AC3E}">
        <p14:creationId xmlns:p14="http://schemas.microsoft.com/office/powerpoint/2010/main" val="1666851836"/>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B2EB78A-F6E6-903D-DA9D-E1FC6CF05CF1}"/>
              </a:ext>
            </a:extLst>
          </p:cNvPr>
          <p:cNvSpPr>
            <a:spLocks noGrp="1"/>
          </p:cNvSpPr>
          <p:nvPr>
            <p:ph type="ctrTitle"/>
          </p:nvPr>
        </p:nvSpPr>
        <p:spPr/>
        <p:txBody>
          <a:bodyPr/>
          <a:lstStyle/>
          <a:p>
            <a:r>
              <a:rPr lang="de-DE"/>
              <a:t>Thema #1: Inflation und Zinsen</a:t>
            </a:r>
          </a:p>
        </p:txBody>
      </p:sp>
      <p:sp>
        <p:nvSpPr>
          <p:cNvPr id="8" name="Untertitel 7">
            <a:extLst>
              <a:ext uri="{FF2B5EF4-FFF2-40B4-BE49-F238E27FC236}">
                <a16:creationId xmlns:a16="http://schemas.microsoft.com/office/drawing/2014/main" id="{23224F94-E79C-DA7E-039C-07C1E0D3C2C5}"/>
              </a:ext>
            </a:extLst>
          </p:cNvPr>
          <p:cNvSpPr>
            <a:spLocks noGrp="1"/>
          </p:cNvSpPr>
          <p:nvPr>
            <p:ph type="subTitle" idx="1"/>
          </p:nvPr>
        </p:nvSpPr>
        <p:spPr/>
        <p:txBody>
          <a:bodyPr/>
          <a:lstStyle/>
          <a:p>
            <a:r>
              <a:rPr lang="de-DE"/>
              <a:t>Fiskalischer Impuls während Corona und Inflation</a:t>
            </a:r>
          </a:p>
        </p:txBody>
      </p:sp>
      <p:sp>
        <p:nvSpPr>
          <p:cNvPr id="10" name="Textplatzhalter 9">
            <a:extLst>
              <a:ext uri="{FF2B5EF4-FFF2-40B4-BE49-F238E27FC236}">
                <a16:creationId xmlns:a16="http://schemas.microsoft.com/office/drawing/2014/main" id="{23ED9179-5DF9-A0D9-0435-1F069BE47754}"/>
              </a:ext>
            </a:extLst>
          </p:cNvPr>
          <p:cNvSpPr>
            <a:spLocks noGrp="1"/>
          </p:cNvSpPr>
          <p:nvPr>
            <p:ph type="body" sz="quarter" idx="11"/>
          </p:nvPr>
        </p:nvSpPr>
        <p:spPr/>
        <p:txBody>
          <a:bodyPr/>
          <a:lstStyle/>
          <a:p>
            <a:r>
              <a:rPr lang="de-DE"/>
              <a:t>Quelle: Refinitiv, Wellershoff &amp; Partners</a:t>
            </a:r>
          </a:p>
        </p:txBody>
      </p:sp>
      <p:pic>
        <p:nvPicPr>
          <p:cNvPr id="4" name="Bildplatzhalter 3">
            <a:extLst>
              <a:ext uri="{FF2B5EF4-FFF2-40B4-BE49-F238E27FC236}">
                <a16:creationId xmlns:a16="http://schemas.microsoft.com/office/drawing/2014/main" id="{2748E50D-07FC-8F94-0858-424A72715BA8}"/>
              </a:ext>
            </a:extLst>
          </p:cNvPr>
          <p:cNvPicPr>
            <a:picLocks noGrp="1" noChangeAspect="1"/>
          </p:cNvPicPr>
          <p:nvPr>
            <p:ph type="pic" sz="quarter" idx="10"/>
          </p:nvPr>
        </p:nvPicPr>
        <p:blipFill rotWithShape="1">
          <a:blip r:embed="rId2"/>
          <a:srcRect l="-6250" r="-6250"/>
          <a:stretch/>
        </p:blipFill>
        <p:spPr>
          <a:prstGeom prst="rect">
            <a:avLst/>
          </a:prstGeom>
        </p:spPr>
      </p:pic>
    </p:spTree>
    <p:extLst>
      <p:ext uri="{BB962C8B-B14F-4D97-AF65-F5344CB8AC3E}">
        <p14:creationId xmlns:p14="http://schemas.microsoft.com/office/powerpoint/2010/main" val="1635289434"/>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9ABA81-AF74-953C-9826-B8E717AD405B}"/>
              </a:ext>
            </a:extLst>
          </p:cNvPr>
          <p:cNvSpPr>
            <a:spLocks noGrp="1"/>
          </p:cNvSpPr>
          <p:nvPr>
            <p:ph type="ctrTitle"/>
          </p:nvPr>
        </p:nvSpPr>
        <p:spPr/>
        <p:txBody>
          <a:bodyPr/>
          <a:lstStyle/>
          <a:p>
            <a:r>
              <a:rPr lang="de-DE"/>
              <a:t>Thema #1: Inflation und Zinsen</a:t>
            </a:r>
          </a:p>
        </p:txBody>
      </p:sp>
      <p:sp>
        <p:nvSpPr>
          <p:cNvPr id="3" name="Untertitel 2">
            <a:extLst>
              <a:ext uri="{FF2B5EF4-FFF2-40B4-BE49-F238E27FC236}">
                <a16:creationId xmlns:a16="http://schemas.microsoft.com/office/drawing/2014/main" id="{81B3988E-B0B7-10AA-6569-52FBBC891725}"/>
              </a:ext>
            </a:extLst>
          </p:cNvPr>
          <p:cNvSpPr>
            <a:spLocks noGrp="1"/>
          </p:cNvSpPr>
          <p:nvPr>
            <p:ph type="subTitle" idx="1"/>
          </p:nvPr>
        </p:nvSpPr>
        <p:spPr/>
        <p:txBody>
          <a:bodyPr/>
          <a:lstStyle/>
          <a:p>
            <a:r>
              <a:rPr lang="de-DE"/>
              <a:t>Entwicklung von Aktien und Obligationenmarkt in der Schweiz in 2022</a:t>
            </a:r>
          </a:p>
        </p:txBody>
      </p:sp>
      <p:pic>
        <p:nvPicPr>
          <p:cNvPr id="8" name="Bildplatzhalter 7">
            <a:extLst>
              <a:ext uri="{FF2B5EF4-FFF2-40B4-BE49-F238E27FC236}">
                <a16:creationId xmlns:a16="http://schemas.microsoft.com/office/drawing/2014/main" id="{D070AD0D-22D9-AC73-43C6-5FE6B392B4AB}"/>
              </a:ext>
            </a:extLst>
          </p:cNvPr>
          <p:cNvPicPr>
            <a:picLocks noGrp="1" noChangeAspect="1"/>
          </p:cNvPicPr>
          <p:nvPr>
            <p:ph type="pic" sz="quarter" idx="10"/>
          </p:nvPr>
        </p:nvPicPr>
        <p:blipFill rotWithShape="1">
          <a:blip r:embed="rId2"/>
          <a:srcRect t="-12500" b="-12500"/>
          <a:stretch/>
        </p:blipFill>
        <p:spPr>
          <a:prstGeom prst="rect">
            <a:avLst/>
          </a:prstGeom>
        </p:spPr>
      </p:pic>
      <p:sp>
        <p:nvSpPr>
          <p:cNvPr id="5" name="Textplatzhalter 4">
            <a:extLst>
              <a:ext uri="{FF2B5EF4-FFF2-40B4-BE49-F238E27FC236}">
                <a16:creationId xmlns:a16="http://schemas.microsoft.com/office/drawing/2014/main" id="{4AE0690E-5126-6927-0AF6-A3E0F15E0042}"/>
              </a:ext>
            </a:extLst>
          </p:cNvPr>
          <p:cNvSpPr>
            <a:spLocks noGrp="1"/>
          </p:cNvSpPr>
          <p:nvPr>
            <p:ph type="body" sz="quarter" idx="11"/>
          </p:nvPr>
        </p:nvSpPr>
        <p:spPr/>
        <p:txBody>
          <a:bodyPr/>
          <a:lstStyle/>
          <a:p>
            <a:r>
              <a:rPr lang="de-DE"/>
              <a:t>Quelle: </a:t>
            </a:r>
            <a:r>
              <a:rPr lang="de-DE" err="1"/>
              <a:t>Bloobmerg</a:t>
            </a:r>
            <a:r>
              <a:rPr lang="de-DE"/>
              <a:t>, </a:t>
            </a:r>
            <a:r>
              <a:rPr lang="de-DE" err="1"/>
              <a:t>WPuls</a:t>
            </a:r>
            <a:endParaRPr lang="de-DE"/>
          </a:p>
        </p:txBody>
      </p:sp>
      <p:pic>
        <p:nvPicPr>
          <p:cNvPr id="7" name="Bildplatzhalter 6">
            <a:extLst>
              <a:ext uri="{FF2B5EF4-FFF2-40B4-BE49-F238E27FC236}">
                <a16:creationId xmlns:a16="http://schemas.microsoft.com/office/drawing/2014/main" id="{DF30A9DA-58F4-5A68-49C6-E71D7299EF87}"/>
              </a:ext>
            </a:extLst>
          </p:cNvPr>
          <p:cNvPicPr>
            <a:picLocks noGrp="1" noChangeAspect="1"/>
          </p:cNvPicPr>
          <p:nvPr>
            <p:ph type="pic" sz="quarter" idx="12"/>
          </p:nvPr>
        </p:nvPicPr>
        <p:blipFill rotWithShape="1">
          <a:blip r:embed="rId3"/>
          <a:srcRect t="-12500" b="-12500"/>
          <a:stretch/>
        </p:blipFill>
        <p:spPr>
          <a:prstGeom prst="rect">
            <a:avLst/>
          </a:prstGeom>
        </p:spPr>
      </p:pic>
      <p:sp>
        <p:nvSpPr>
          <p:cNvPr id="9" name="Textfeld 8">
            <a:extLst>
              <a:ext uri="{FF2B5EF4-FFF2-40B4-BE49-F238E27FC236}">
                <a16:creationId xmlns:a16="http://schemas.microsoft.com/office/drawing/2014/main" id="{5BF367C3-E934-EAC9-72A6-7EDDCF146799}"/>
              </a:ext>
            </a:extLst>
          </p:cNvPr>
          <p:cNvSpPr txBox="1"/>
          <p:nvPr/>
        </p:nvSpPr>
        <p:spPr>
          <a:xfrm>
            <a:off x="936434" y="1619480"/>
            <a:ext cx="3150824" cy="369332"/>
          </a:xfrm>
          <a:prstGeom prst="rect">
            <a:avLst/>
          </a:prstGeom>
          <a:noFill/>
        </p:spPr>
        <p:txBody>
          <a:bodyPr wrap="square" rtlCol="0">
            <a:spAutoFit/>
          </a:bodyPr>
          <a:lstStyle/>
          <a:p>
            <a:r>
              <a:rPr lang="de-DE"/>
              <a:t>Aktienmarkt</a:t>
            </a:r>
          </a:p>
        </p:txBody>
      </p:sp>
      <p:sp>
        <p:nvSpPr>
          <p:cNvPr id="10" name="Textfeld 9">
            <a:extLst>
              <a:ext uri="{FF2B5EF4-FFF2-40B4-BE49-F238E27FC236}">
                <a16:creationId xmlns:a16="http://schemas.microsoft.com/office/drawing/2014/main" id="{EAD2B8DE-A2D3-1C2C-5AF5-C23EB32F5FBE}"/>
              </a:ext>
            </a:extLst>
          </p:cNvPr>
          <p:cNvSpPr txBox="1"/>
          <p:nvPr/>
        </p:nvSpPr>
        <p:spPr>
          <a:xfrm>
            <a:off x="5995109" y="1628798"/>
            <a:ext cx="3150824" cy="369332"/>
          </a:xfrm>
          <a:prstGeom prst="rect">
            <a:avLst/>
          </a:prstGeom>
          <a:noFill/>
        </p:spPr>
        <p:txBody>
          <a:bodyPr wrap="square" rtlCol="0">
            <a:spAutoFit/>
          </a:bodyPr>
          <a:lstStyle/>
          <a:p>
            <a:r>
              <a:rPr lang="de-DE"/>
              <a:t>Obligationenmarkt</a:t>
            </a:r>
          </a:p>
        </p:txBody>
      </p:sp>
    </p:spTree>
    <p:extLst>
      <p:ext uri="{BB962C8B-B14F-4D97-AF65-F5344CB8AC3E}">
        <p14:creationId xmlns:p14="http://schemas.microsoft.com/office/powerpoint/2010/main" val="1193433014"/>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B2EB78A-F6E6-903D-DA9D-E1FC6CF05CF1}"/>
              </a:ext>
            </a:extLst>
          </p:cNvPr>
          <p:cNvSpPr>
            <a:spLocks noGrp="1"/>
          </p:cNvSpPr>
          <p:nvPr>
            <p:ph type="ctrTitle"/>
          </p:nvPr>
        </p:nvSpPr>
        <p:spPr/>
        <p:txBody>
          <a:bodyPr/>
          <a:lstStyle/>
          <a:p>
            <a:r>
              <a:rPr lang="de-DE"/>
              <a:t>Thema #1: Inflation und Zinsen</a:t>
            </a:r>
          </a:p>
        </p:txBody>
      </p:sp>
      <p:sp>
        <p:nvSpPr>
          <p:cNvPr id="8" name="Untertitel 7">
            <a:extLst>
              <a:ext uri="{FF2B5EF4-FFF2-40B4-BE49-F238E27FC236}">
                <a16:creationId xmlns:a16="http://schemas.microsoft.com/office/drawing/2014/main" id="{23224F94-E79C-DA7E-039C-07C1E0D3C2C5}"/>
              </a:ext>
            </a:extLst>
          </p:cNvPr>
          <p:cNvSpPr>
            <a:spLocks noGrp="1"/>
          </p:cNvSpPr>
          <p:nvPr>
            <p:ph type="subTitle" idx="1"/>
          </p:nvPr>
        </p:nvSpPr>
        <p:spPr/>
        <p:txBody>
          <a:bodyPr/>
          <a:lstStyle/>
          <a:p>
            <a:r>
              <a:rPr lang="de-DE"/>
              <a:t>Zinsentwicklung und Diskontfaktor für Immobilienbewertung</a:t>
            </a:r>
          </a:p>
        </p:txBody>
      </p:sp>
      <p:sp>
        <p:nvSpPr>
          <p:cNvPr id="10" name="Textplatzhalter 9">
            <a:extLst>
              <a:ext uri="{FF2B5EF4-FFF2-40B4-BE49-F238E27FC236}">
                <a16:creationId xmlns:a16="http://schemas.microsoft.com/office/drawing/2014/main" id="{23ED9179-5DF9-A0D9-0435-1F069BE47754}"/>
              </a:ext>
            </a:extLst>
          </p:cNvPr>
          <p:cNvSpPr>
            <a:spLocks noGrp="1"/>
          </p:cNvSpPr>
          <p:nvPr>
            <p:ph type="body" sz="quarter" idx="11"/>
          </p:nvPr>
        </p:nvSpPr>
        <p:spPr/>
        <p:txBody>
          <a:bodyPr/>
          <a:lstStyle/>
          <a:p>
            <a:r>
              <a:rPr lang="de-DE"/>
              <a:t>Quelle: Refinitiv, Wellershoff &amp; Partners</a:t>
            </a:r>
          </a:p>
        </p:txBody>
      </p:sp>
      <p:pic>
        <p:nvPicPr>
          <p:cNvPr id="9" name="Bildplatzhalter 8">
            <a:extLst>
              <a:ext uri="{FF2B5EF4-FFF2-40B4-BE49-F238E27FC236}">
                <a16:creationId xmlns:a16="http://schemas.microsoft.com/office/drawing/2014/main" id="{281BDB9B-1852-7023-6651-7324DD353F0B}"/>
              </a:ext>
            </a:extLst>
          </p:cNvPr>
          <p:cNvPicPr>
            <a:picLocks noGrp="1" noChangeAspect="1"/>
          </p:cNvPicPr>
          <p:nvPr>
            <p:ph type="pic" sz="quarter" idx="10"/>
          </p:nvPr>
        </p:nvPicPr>
        <p:blipFill rotWithShape="1">
          <a:blip r:embed="rId2"/>
          <a:srcRect l="-6250" r="-6250"/>
          <a:stretch/>
        </p:blipFill>
        <p:spPr>
          <a:prstGeom prst="rect">
            <a:avLst/>
          </a:prstGeom>
        </p:spPr>
      </p:pic>
    </p:spTree>
    <p:extLst>
      <p:ext uri="{BB962C8B-B14F-4D97-AF65-F5344CB8AC3E}">
        <p14:creationId xmlns:p14="http://schemas.microsoft.com/office/powerpoint/2010/main" val="521061054"/>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F895D10-BC5F-2D12-85A4-E3DCD505C336}"/>
              </a:ext>
            </a:extLst>
          </p:cNvPr>
          <p:cNvSpPr>
            <a:spLocks noGrp="1"/>
          </p:cNvSpPr>
          <p:nvPr>
            <p:ph type="ctrTitle"/>
          </p:nvPr>
        </p:nvSpPr>
        <p:spPr/>
        <p:txBody>
          <a:bodyPr/>
          <a:lstStyle/>
          <a:p>
            <a:r>
              <a:rPr lang="de-DE"/>
              <a:t>Thema #2: Konsum</a:t>
            </a:r>
          </a:p>
        </p:txBody>
      </p:sp>
      <p:sp>
        <p:nvSpPr>
          <p:cNvPr id="8" name="Untertitel 7">
            <a:extLst>
              <a:ext uri="{FF2B5EF4-FFF2-40B4-BE49-F238E27FC236}">
                <a16:creationId xmlns:a16="http://schemas.microsoft.com/office/drawing/2014/main" id="{C8A77B4F-0EE4-2B07-1577-73773C3D7F79}"/>
              </a:ext>
            </a:extLst>
          </p:cNvPr>
          <p:cNvSpPr>
            <a:spLocks noGrp="1"/>
          </p:cNvSpPr>
          <p:nvPr>
            <p:ph type="subTitle" idx="1"/>
          </p:nvPr>
        </p:nvSpPr>
        <p:spPr/>
        <p:txBody>
          <a:bodyPr/>
          <a:lstStyle/>
          <a:p>
            <a:r>
              <a:rPr lang="de-DE"/>
              <a:t>US-Konsumnachfrage nach Gütern und Dienstleistungen, Abweichungen vom Trend</a:t>
            </a:r>
          </a:p>
        </p:txBody>
      </p:sp>
      <p:pic>
        <p:nvPicPr>
          <p:cNvPr id="11" name="Bildplatzhalter 10">
            <a:extLst>
              <a:ext uri="{FF2B5EF4-FFF2-40B4-BE49-F238E27FC236}">
                <a16:creationId xmlns:a16="http://schemas.microsoft.com/office/drawing/2014/main" id="{AE700C4E-C6BC-D5A8-DBBB-4BF6026A55F3}"/>
              </a:ext>
            </a:extLst>
          </p:cNvPr>
          <p:cNvPicPr>
            <a:picLocks noGrp="1" noChangeAspect="1"/>
          </p:cNvPicPr>
          <p:nvPr>
            <p:ph type="pic" sz="quarter" idx="10"/>
          </p:nvPr>
        </p:nvPicPr>
        <p:blipFill rotWithShape="1">
          <a:blip r:embed="rId2"/>
          <a:srcRect l="-6250" r="-6250"/>
          <a:stretch/>
        </p:blipFill>
        <p:spPr>
          <a:prstGeom prst="rect">
            <a:avLst/>
          </a:prstGeom>
        </p:spPr>
      </p:pic>
      <p:sp>
        <p:nvSpPr>
          <p:cNvPr id="10" name="Textplatzhalter 9">
            <a:extLst>
              <a:ext uri="{FF2B5EF4-FFF2-40B4-BE49-F238E27FC236}">
                <a16:creationId xmlns:a16="http://schemas.microsoft.com/office/drawing/2014/main" id="{744695F8-D136-EB51-19C9-581EBA328B65}"/>
              </a:ext>
            </a:extLst>
          </p:cNvPr>
          <p:cNvSpPr>
            <a:spLocks noGrp="1"/>
          </p:cNvSpPr>
          <p:nvPr>
            <p:ph type="body" sz="quarter" idx="11"/>
          </p:nvPr>
        </p:nvSpPr>
        <p:spPr/>
        <p:txBody>
          <a:bodyPr/>
          <a:lstStyle/>
          <a:p>
            <a:r>
              <a:rPr lang="de-DE"/>
              <a:t>Quelle: Federal Reserve Bank </a:t>
            </a:r>
            <a:r>
              <a:rPr lang="de-DE" err="1"/>
              <a:t>of</a:t>
            </a:r>
            <a:r>
              <a:rPr lang="de-DE"/>
              <a:t> St. Louis, Wellershoff &amp; Partners</a:t>
            </a:r>
          </a:p>
        </p:txBody>
      </p:sp>
    </p:spTree>
    <p:extLst>
      <p:ext uri="{BB962C8B-B14F-4D97-AF65-F5344CB8AC3E}">
        <p14:creationId xmlns:p14="http://schemas.microsoft.com/office/powerpoint/2010/main" val="4158982624"/>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B2EB78A-F6E6-903D-DA9D-E1FC6CF05CF1}"/>
              </a:ext>
            </a:extLst>
          </p:cNvPr>
          <p:cNvSpPr>
            <a:spLocks noGrp="1"/>
          </p:cNvSpPr>
          <p:nvPr>
            <p:ph type="ctrTitle"/>
          </p:nvPr>
        </p:nvSpPr>
        <p:spPr/>
        <p:txBody>
          <a:bodyPr/>
          <a:lstStyle/>
          <a:p>
            <a:r>
              <a:rPr lang="de-DE"/>
              <a:t>Thema #2: Konsum</a:t>
            </a:r>
          </a:p>
        </p:txBody>
      </p:sp>
      <p:sp>
        <p:nvSpPr>
          <p:cNvPr id="8" name="Untertitel 7">
            <a:extLst>
              <a:ext uri="{FF2B5EF4-FFF2-40B4-BE49-F238E27FC236}">
                <a16:creationId xmlns:a16="http://schemas.microsoft.com/office/drawing/2014/main" id="{23224F94-E79C-DA7E-039C-07C1E0D3C2C5}"/>
              </a:ext>
            </a:extLst>
          </p:cNvPr>
          <p:cNvSpPr>
            <a:spLocks noGrp="1"/>
          </p:cNvSpPr>
          <p:nvPr>
            <p:ph type="subTitle" idx="1"/>
          </p:nvPr>
        </p:nvSpPr>
        <p:spPr/>
        <p:txBody>
          <a:bodyPr/>
          <a:lstStyle/>
          <a:p>
            <a:r>
              <a:rPr lang="de-DE"/>
              <a:t>Konsumentenvertrauen und Zukunftsaussichten der Unternehmen in den Industrienationen</a:t>
            </a:r>
          </a:p>
        </p:txBody>
      </p:sp>
      <p:pic>
        <p:nvPicPr>
          <p:cNvPr id="11" name="Bildplatzhalter 10">
            <a:extLst>
              <a:ext uri="{FF2B5EF4-FFF2-40B4-BE49-F238E27FC236}">
                <a16:creationId xmlns:a16="http://schemas.microsoft.com/office/drawing/2014/main" id="{0FA04141-D1C9-AB95-8EA7-721CDC6ADA7F}"/>
              </a:ext>
            </a:extLst>
          </p:cNvPr>
          <p:cNvPicPr>
            <a:picLocks noGrp="1" noChangeAspect="1"/>
          </p:cNvPicPr>
          <p:nvPr>
            <p:ph type="pic" sz="quarter" idx="10"/>
          </p:nvPr>
        </p:nvPicPr>
        <p:blipFill rotWithShape="1">
          <a:blip r:embed="rId2"/>
          <a:srcRect l="-6250" r="-6250"/>
          <a:stretch/>
        </p:blipFill>
        <p:spPr>
          <a:prstGeom prst="rect">
            <a:avLst/>
          </a:prstGeom>
        </p:spPr>
      </p:pic>
      <p:sp>
        <p:nvSpPr>
          <p:cNvPr id="10" name="Textplatzhalter 9">
            <a:extLst>
              <a:ext uri="{FF2B5EF4-FFF2-40B4-BE49-F238E27FC236}">
                <a16:creationId xmlns:a16="http://schemas.microsoft.com/office/drawing/2014/main" id="{23ED9179-5DF9-A0D9-0435-1F069BE47754}"/>
              </a:ext>
            </a:extLst>
          </p:cNvPr>
          <p:cNvSpPr>
            <a:spLocks noGrp="1"/>
          </p:cNvSpPr>
          <p:nvPr>
            <p:ph type="body" sz="quarter" idx="11"/>
          </p:nvPr>
        </p:nvSpPr>
        <p:spPr/>
        <p:txBody>
          <a:bodyPr/>
          <a:lstStyle/>
          <a:p>
            <a:r>
              <a:rPr lang="de-DE"/>
              <a:t>Quelle: Refinitiv, Wellershoff &amp; Partners</a:t>
            </a:r>
          </a:p>
        </p:txBody>
      </p:sp>
    </p:spTree>
    <p:extLst>
      <p:ext uri="{BB962C8B-B14F-4D97-AF65-F5344CB8AC3E}">
        <p14:creationId xmlns:p14="http://schemas.microsoft.com/office/powerpoint/2010/main" val="1568098608"/>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0">
            <a:extLst>
              <a:ext uri="{FF2B5EF4-FFF2-40B4-BE49-F238E27FC236}">
                <a16:creationId xmlns:a16="http://schemas.microsoft.com/office/drawing/2014/main" id="{7F98CFC8-943D-416C-ACC1-3DED454304AC}"/>
              </a:ext>
            </a:extLst>
          </p:cNvPr>
          <p:cNvSpPr>
            <a:spLocks noGrp="1" noChangeArrowheads="1"/>
          </p:cNvSpPr>
          <p:nvPr>
            <p:ph type="ctrTitle"/>
          </p:nvPr>
        </p:nvSpPr>
        <p:spPr bwMode="auto">
          <a:xfrm>
            <a:off x="666750" y="476250"/>
            <a:ext cx="10799763"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a:latin typeface="Helvetica" panose="020B0604020202020204" pitchFamily="34" charset="0"/>
                <a:ea typeface="ＭＳ Ｐゴシック" panose="020B0600070205080204" pitchFamily="34" charset="-128"/>
                <a:cs typeface="Helvetica" panose="020B0604020202020204" pitchFamily="34" charset="0"/>
              </a:rPr>
              <a:t>Thema #3: Wechselkurs</a:t>
            </a:r>
          </a:p>
        </p:txBody>
      </p:sp>
      <p:sp>
        <p:nvSpPr>
          <p:cNvPr id="24578" name="Untertitel 14">
            <a:extLst>
              <a:ext uri="{FF2B5EF4-FFF2-40B4-BE49-F238E27FC236}">
                <a16:creationId xmlns:a16="http://schemas.microsoft.com/office/drawing/2014/main" id="{8FD0F0FD-B2B1-9049-6044-BCBC80016BFB}"/>
              </a:ext>
            </a:extLst>
          </p:cNvPr>
          <p:cNvSpPr>
            <a:spLocks noGrp="1" noChangeArrowheads="1"/>
          </p:cNvSpPr>
          <p:nvPr>
            <p:ph type="subTitle" idx="1"/>
          </p:nvPr>
        </p:nvSpPr>
        <p:spPr bwMode="auto">
          <a:xfrm>
            <a:off x="666750" y="1052513"/>
            <a:ext cx="10799763"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de-DE" altLang="de-DE">
                <a:latin typeface="Helvetica" panose="020B0604020202020204" pitchFamily="34" charset="0"/>
                <a:ea typeface="ＭＳ Ｐゴシック" panose="020B0600070205080204" pitchFamily="34" charset="-128"/>
                <a:cs typeface="Helvetica" panose="020B0604020202020204" pitchFamily="34" charset="0"/>
              </a:rPr>
              <a:t>Wechselkurse EURCHF und USDCHF und Kaufkraftparität (PPP)</a:t>
            </a:r>
          </a:p>
        </p:txBody>
      </p:sp>
      <p:sp>
        <p:nvSpPr>
          <p:cNvPr id="24579" name="Textplatzhalter 16">
            <a:extLst>
              <a:ext uri="{FF2B5EF4-FFF2-40B4-BE49-F238E27FC236}">
                <a16:creationId xmlns:a16="http://schemas.microsoft.com/office/drawing/2014/main" id="{4F120AE3-3D1C-66BB-7ABC-FF243945CFB2}"/>
              </a:ext>
            </a:extLst>
          </p:cNvPr>
          <p:cNvSpPr>
            <a:spLocks noGrp="1" noChangeArrowheads="1"/>
          </p:cNvSpPr>
          <p:nvPr>
            <p:ph type="body" sz="quarter" idx="11"/>
          </p:nvPr>
        </p:nvSpPr>
        <p:spPr bwMode="auto">
          <a:xfrm>
            <a:off x="1631950" y="6351588"/>
            <a:ext cx="93472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altLang="de-DE">
                <a:latin typeface="Helvetica" panose="020B0604020202020204" pitchFamily="34" charset="0"/>
                <a:ea typeface="ＭＳ Ｐゴシック" panose="020B0600070205080204" pitchFamily="34" charset="-128"/>
                <a:cs typeface="Helvetica" panose="020B0604020202020204" pitchFamily="34" charset="0"/>
              </a:rPr>
              <a:t>Quelle: </a:t>
            </a:r>
            <a:r>
              <a:rPr lang="de-CH" altLang="de-DE">
                <a:latin typeface="Helvetica" panose="020B0604020202020204" pitchFamily="34" charset="0"/>
                <a:ea typeface="ＭＳ Ｐゴシック" panose="020B0600070205080204" pitchFamily="34" charset="-128"/>
                <a:cs typeface="Helvetica" panose="020B0604020202020204" pitchFamily="34" charset="0"/>
              </a:rPr>
              <a:t>Refinitiv</a:t>
            </a:r>
            <a:r>
              <a:rPr altLang="de-DE">
                <a:latin typeface="Helvetica" panose="020B0604020202020204" pitchFamily="34" charset="0"/>
                <a:ea typeface="ＭＳ Ｐゴシック" panose="020B0600070205080204" pitchFamily="34" charset="-128"/>
                <a:cs typeface="Helvetica" panose="020B0604020202020204" pitchFamily="34" charset="0"/>
              </a:rPr>
              <a:t>, Wellershoff &amp; Partners</a:t>
            </a:r>
          </a:p>
        </p:txBody>
      </p:sp>
      <p:pic>
        <p:nvPicPr>
          <p:cNvPr id="24580" name="Bildplatzhalter 22">
            <a:extLst>
              <a:ext uri="{FF2B5EF4-FFF2-40B4-BE49-F238E27FC236}">
                <a16:creationId xmlns:a16="http://schemas.microsoft.com/office/drawing/2014/main" id="{74561DE9-E3F2-789E-C42E-F22204CB558C}"/>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a:stretch>
            <a:fillRect/>
          </a:stretch>
        </p:blipFill>
        <p:spPr bwMode="auto">
          <a:xfrm>
            <a:off x="6138863" y="1736725"/>
            <a:ext cx="5327650" cy="3995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Bildplatzhalter 25">
            <a:extLst>
              <a:ext uri="{FF2B5EF4-FFF2-40B4-BE49-F238E27FC236}">
                <a16:creationId xmlns:a16="http://schemas.microsoft.com/office/drawing/2014/main" id="{34DA85DA-4A98-0A23-6790-84F90D70A80F}"/>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bwMode="auto">
          <a:xfrm>
            <a:off x="666750" y="1736725"/>
            <a:ext cx="5327650" cy="3995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14084"/>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8E643-8D04-4BB7-4608-6129E0A263B7}"/>
              </a:ext>
            </a:extLst>
          </p:cNvPr>
          <p:cNvSpPr>
            <a:spLocks noGrp="1"/>
          </p:cNvSpPr>
          <p:nvPr>
            <p:ph type="ctrTitle"/>
          </p:nvPr>
        </p:nvSpPr>
        <p:spPr/>
        <p:txBody>
          <a:bodyPr/>
          <a:lstStyle/>
          <a:p>
            <a:r>
              <a:rPr lang="de-DE"/>
              <a:t>Standortbestimmung Ende 2022</a:t>
            </a:r>
          </a:p>
        </p:txBody>
      </p:sp>
      <p:sp>
        <p:nvSpPr>
          <p:cNvPr id="3" name="Untertitel 2">
            <a:extLst>
              <a:ext uri="{FF2B5EF4-FFF2-40B4-BE49-F238E27FC236}">
                <a16:creationId xmlns:a16="http://schemas.microsoft.com/office/drawing/2014/main" id="{85ADF46C-37CE-D9E0-A6DE-FDA27A5D24A3}"/>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2246969954"/>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3">
            <a:extLst>
              <a:ext uri="{FF2B5EF4-FFF2-40B4-BE49-F238E27FC236}">
                <a16:creationId xmlns:a16="http://schemas.microsoft.com/office/drawing/2014/main" id="{2E5A1A96-1751-DD89-4647-EFA3B0F108F3}"/>
              </a:ext>
            </a:extLst>
          </p:cNvPr>
          <p:cNvSpPr>
            <a:spLocks noGrp="1" noChangeArrowheads="1"/>
          </p:cNvSpPr>
          <p:nvPr>
            <p:ph type="ctrTitle"/>
          </p:nvPr>
        </p:nvSpPr>
        <p:spPr bwMode="auto">
          <a:xfrm>
            <a:off x="666750" y="476250"/>
            <a:ext cx="10799763"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a:latin typeface="Helvetica" panose="020B0604020202020204" pitchFamily="34" charset="0"/>
                <a:ea typeface="ＭＳ Ｐゴシック" panose="020B0600070205080204" pitchFamily="34" charset="-128"/>
                <a:cs typeface="Helvetica" panose="020B0604020202020204" pitchFamily="34" charset="0"/>
              </a:rPr>
              <a:t>Thema #3: Wechselkurs</a:t>
            </a:r>
          </a:p>
        </p:txBody>
      </p:sp>
      <p:sp>
        <p:nvSpPr>
          <p:cNvPr id="25602" name="Untertitel 4">
            <a:extLst>
              <a:ext uri="{FF2B5EF4-FFF2-40B4-BE49-F238E27FC236}">
                <a16:creationId xmlns:a16="http://schemas.microsoft.com/office/drawing/2014/main" id="{099D432B-5C25-A5DC-8C78-8FA02DD46B4D}"/>
              </a:ext>
            </a:extLst>
          </p:cNvPr>
          <p:cNvSpPr>
            <a:spLocks noGrp="1" noChangeArrowheads="1"/>
          </p:cNvSpPr>
          <p:nvPr>
            <p:ph type="subTitle" idx="1"/>
          </p:nvPr>
        </p:nvSpPr>
        <p:spPr bwMode="auto">
          <a:xfrm>
            <a:off x="666750" y="1052513"/>
            <a:ext cx="10799763"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de-DE" altLang="de-DE">
                <a:latin typeface="Helvetica" panose="020B0604020202020204" pitchFamily="34" charset="0"/>
                <a:ea typeface="ＭＳ Ｐゴシック" panose="020B0600070205080204" pitchFamily="34" charset="-128"/>
                <a:cs typeface="Helvetica" panose="020B0604020202020204" pitchFamily="34" charset="0"/>
              </a:rPr>
              <a:t>Inflation für handelbare Güter</a:t>
            </a:r>
          </a:p>
        </p:txBody>
      </p:sp>
      <p:sp>
        <p:nvSpPr>
          <p:cNvPr id="25603" name="Textplatzhalter 6">
            <a:extLst>
              <a:ext uri="{FF2B5EF4-FFF2-40B4-BE49-F238E27FC236}">
                <a16:creationId xmlns:a16="http://schemas.microsoft.com/office/drawing/2014/main" id="{2DFDCEC6-E977-165E-4498-A3FAF0E7FEBC}"/>
              </a:ext>
            </a:extLst>
          </p:cNvPr>
          <p:cNvSpPr>
            <a:spLocks noGrp="1" noChangeArrowheads="1"/>
          </p:cNvSpPr>
          <p:nvPr>
            <p:ph type="body" sz="quarter" idx="11"/>
          </p:nvPr>
        </p:nvSpPr>
        <p:spPr bwMode="auto">
          <a:xfrm>
            <a:off x="1631950" y="6351588"/>
            <a:ext cx="93472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altLang="de-DE">
                <a:latin typeface="Helvetica" panose="020B0604020202020204" pitchFamily="34" charset="0"/>
                <a:ea typeface="ＭＳ Ｐゴシック" panose="020B0600070205080204" pitchFamily="34" charset="-128"/>
                <a:cs typeface="Helvetica" panose="020B0604020202020204" pitchFamily="34" charset="0"/>
              </a:rPr>
              <a:t>Quelle: Federal Reserve Bank of St. Louis, Wellershoff &amp; Partners</a:t>
            </a:r>
          </a:p>
        </p:txBody>
      </p:sp>
      <p:pic>
        <p:nvPicPr>
          <p:cNvPr id="25604" name="Bildplatzhalter 5">
            <a:extLst>
              <a:ext uri="{FF2B5EF4-FFF2-40B4-BE49-F238E27FC236}">
                <a16:creationId xmlns:a16="http://schemas.microsoft.com/office/drawing/2014/main" id="{A638C7B7-6FA8-6A91-3ED8-A3ACB14F63BF}"/>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6250" r="-6250"/>
          <a:stretch>
            <a:fillRect/>
          </a:stretch>
        </p:blipFill>
        <p:spPr bwMode="auto">
          <a:xfrm>
            <a:off x="666750" y="1595438"/>
            <a:ext cx="900112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FED319A3-4A83-CB06-1BA7-F9658CA78105}"/>
              </a:ext>
            </a:extLst>
          </p:cNvPr>
          <p:cNvSpPr>
            <a:spLocks noGrp="1"/>
          </p:cNvSpPr>
          <p:nvPr>
            <p:ph type="ctrTitle"/>
          </p:nvPr>
        </p:nvSpPr>
        <p:spPr/>
        <p:txBody>
          <a:bodyPr/>
          <a:lstStyle/>
          <a:p>
            <a:r>
              <a:rPr lang="de-DE"/>
              <a:t>Schlussfolgerungen</a:t>
            </a:r>
          </a:p>
        </p:txBody>
      </p:sp>
      <p:sp>
        <p:nvSpPr>
          <p:cNvPr id="8" name="Untertitel 7">
            <a:extLst>
              <a:ext uri="{FF2B5EF4-FFF2-40B4-BE49-F238E27FC236}">
                <a16:creationId xmlns:a16="http://schemas.microsoft.com/office/drawing/2014/main" id="{6D15D201-A534-D1B7-831E-61C3195F38AE}"/>
              </a:ext>
            </a:extLst>
          </p:cNvPr>
          <p:cNvSpPr>
            <a:spLocks noGrp="1"/>
          </p:cNvSpPr>
          <p:nvPr>
            <p:ph type="subTitle" idx="1"/>
          </p:nvPr>
        </p:nvSpPr>
        <p:spPr/>
        <p:txBody>
          <a:bodyPr/>
          <a:lstStyle/>
          <a:p>
            <a:r>
              <a:rPr lang="de-DE"/>
              <a:t>Ausblick 2023</a:t>
            </a:r>
          </a:p>
        </p:txBody>
      </p:sp>
      <p:sp>
        <p:nvSpPr>
          <p:cNvPr id="9" name="Textplatzhalter 8">
            <a:extLst>
              <a:ext uri="{FF2B5EF4-FFF2-40B4-BE49-F238E27FC236}">
                <a16:creationId xmlns:a16="http://schemas.microsoft.com/office/drawing/2014/main" id="{8371A7F3-CD54-1640-7C1A-B21F5B511C82}"/>
              </a:ext>
            </a:extLst>
          </p:cNvPr>
          <p:cNvSpPr>
            <a:spLocks noGrp="1"/>
          </p:cNvSpPr>
          <p:nvPr>
            <p:ph type="body" sz="quarter" idx="11"/>
          </p:nvPr>
        </p:nvSpPr>
        <p:spPr/>
        <p:txBody>
          <a:bodyPr/>
          <a:lstStyle/>
          <a:p>
            <a:endParaRPr lang="de-DE"/>
          </a:p>
        </p:txBody>
      </p:sp>
      <p:sp>
        <p:nvSpPr>
          <p:cNvPr id="10" name="Textplatzhalter 9">
            <a:extLst>
              <a:ext uri="{FF2B5EF4-FFF2-40B4-BE49-F238E27FC236}">
                <a16:creationId xmlns:a16="http://schemas.microsoft.com/office/drawing/2014/main" id="{7CD10B23-CFC3-8309-4178-6CA3D5C6BDBD}"/>
              </a:ext>
            </a:extLst>
          </p:cNvPr>
          <p:cNvSpPr>
            <a:spLocks noGrp="1"/>
          </p:cNvSpPr>
          <p:nvPr>
            <p:ph type="body" sz="quarter" idx="12"/>
          </p:nvPr>
        </p:nvSpPr>
        <p:spPr/>
        <p:txBody>
          <a:bodyPr/>
          <a:lstStyle/>
          <a:p>
            <a:endParaRPr lang="de-DE"/>
          </a:p>
          <a:p>
            <a:r>
              <a:rPr lang="de-DE"/>
              <a:t>Wir stehen vor einer globalen Rezession.</a:t>
            </a:r>
          </a:p>
          <a:p>
            <a:endParaRPr lang="de-DE"/>
          </a:p>
          <a:p>
            <a:r>
              <a:rPr lang="de-DE"/>
              <a:t>Die Inflationsraten drohen sich auf erhöhtem Niveau zu verstetigen.</a:t>
            </a:r>
          </a:p>
          <a:p>
            <a:endParaRPr lang="de-DE"/>
          </a:p>
          <a:p>
            <a:r>
              <a:rPr lang="de-DE"/>
              <a:t>Der langfristige Zinszyklus hat gedreht und damit werden Anlagepreise bestenfalls langsam steigen, schlimmstenfalls weiter sinken.</a:t>
            </a:r>
          </a:p>
          <a:p>
            <a:endParaRPr lang="de-DE"/>
          </a:p>
          <a:p>
            <a:r>
              <a:rPr lang="de-DE"/>
              <a:t>Der Franken droht sich deutlich aufzuwerten.</a:t>
            </a:r>
          </a:p>
        </p:txBody>
      </p:sp>
    </p:spTree>
    <p:extLst>
      <p:ext uri="{BB962C8B-B14F-4D97-AF65-F5344CB8AC3E}">
        <p14:creationId xmlns:p14="http://schemas.microsoft.com/office/powerpoint/2010/main" val="2163827064"/>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904E1C7-24FE-8778-13C9-57FED8931520}"/>
              </a:ext>
            </a:extLst>
          </p:cNvPr>
          <p:cNvSpPr>
            <a:spLocks noGrp="1"/>
          </p:cNvSpPr>
          <p:nvPr>
            <p:ph type="ctrTitle"/>
          </p:nvPr>
        </p:nvSpPr>
        <p:spPr/>
        <p:txBody>
          <a:bodyPr/>
          <a:lstStyle/>
          <a:p>
            <a:r>
              <a:rPr lang="de-DE"/>
              <a:t>Volkseinkommen: Schweiz</a:t>
            </a:r>
          </a:p>
        </p:txBody>
      </p:sp>
      <p:sp>
        <p:nvSpPr>
          <p:cNvPr id="7" name="Untertitel 6">
            <a:extLst>
              <a:ext uri="{FF2B5EF4-FFF2-40B4-BE49-F238E27FC236}">
                <a16:creationId xmlns:a16="http://schemas.microsoft.com/office/drawing/2014/main" id="{7EEB3708-2AE3-5F9E-1D83-CA591F8AEE2A}"/>
              </a:ext>
            </a:extLst>
          </p:cNvPr>
          <p:cNvSpPr>
            <a:spLocks noGrp="1"/>
          </p:cNvSpPr>
          <p:nvPr>
            <p:ph type="subTitle" idx="1"/>
          </p:nvPr>
        </p:nvSpPr>
        <p:spPr/>
        <p:txBody>
          <a:bodyPr/>
          <a:lstStyle/>
          <a:p>
            <a:r>
              <a:rPr lang="de-DE"/>
              <a:t>Inflationsbereinigtes Volkseinkommen der Schweiz (BIP)</a:t>
            </a:r>
          </a:p>
        </p:txBody>
      </p:sp>
      <p:pic>
        <p:nvPicPr>
          <p:cNvPr id="10" name="Bildplatzhalter 9">
            <a:extLst>
              <a:ext uri="{FF2B5EF4-FFF2-40B4-BE49-F238E27FC236}">
                <a16:creationId xmlns:a16="http://schemas.microsoft.com/office/drawing/2014/main" id="{85D68F2B-384E-48A0-3F00-78606928686B}"/>
              </a:ext>
            </a:extLst>
          </p:cNvPr>
          <p:cNvPicPr>
            <a:picLocks noGrp="1" noChangeAspect="1"/>
          </p:cNvPicPr>
          <p:nvPr>
            <p:ph type="pic" sz="quarter" idx="10"/>
          </p:nvPr>
        </p:nvPicPr>
        <p:blipFill rotWithShape="1">
          <a:blip r:embed="rId2"/>
          <a:srcRect l="-6250" r="-6250"/>
          <a:stretch/>
        </p:blipFill>
        <p:spPr>
          <a:prstGeom prst="rect">
            <a:avLst/>
          </a:prstGeom>
        </p:spPr>
      </p:pic>
      <p:sp>
        <p:nvSpPr>
          <p:cNvPr id="9" name="Textplatzhalter 8">
            <a:extLst>
              <a:ext uri="{FF2B5EF4-FFF2-40B4-BE49-F238E27FC236}">
                <a16:creationId xmlns:a16="http://schemas.microsoft.com/office/drawing/2014/main" id="{5E91547D-03B6-6327-7999-6AD229F359E4}"/>
              </a:ext>
            </a:extLst>
          </p:cNvPr>
          <p:cNvSpPr>
            <a:spLocks noGrp="1"/>
          </p:cNvSpPr>
          <p:nvPr>
            <p:ph type="body" sz="quarter" idx="11"/>
          </p:nvPr>
        </p:nvSpPr>
        <p:spPr/>
        <p:txBody>
          <a:bodyPr/>
          <a:lstStyle/>
          <a:p>
            <a:r>
              <a:rPr lang="de-DE"/>
              <a:t>Quelle: Federal Reserve Bank </a:t>
            </a:r>
            <a:r>
              <a:rPr lang="de-DE" err="1"/>
              <a:t>of</a:t>
            </a:r>
            <a:r>
              <a:rPr lang="de-DE"/>
              <a:t> St. Louis, Wellershoff &amp; Partners</a:t>
            </a:r>
          </a:p>
        </p:txBody>
      </p:sp>
    </p:spTree>
    <p:extLst>
      <p:ext uri="{BB962C8B-B14F-4D97-AF65-F5344CB8AC3E}">
        <p14:creationId xmlns:p14="http://schemas.microsoft.com/office/powerpoint/2010/main" val="2565489569"/>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904E1C7-24FE-8778-13C9-57FED8931520}"/>
              </a:ext>
            </a:extLst>
          </p:cNvPr>
          <p:cNvSpPr>
            <a:spLocks noGrp="1"/>
          </p:cNvSpPr>
          <p:nvPr>
            <p:ph type="ctrTitle"/>
          </p:nvPr>
        </p:nvSpPr>
        <p:spPr/>
        <p:txBody>
          <a:bodyPr/>
          <a:lstStyle/>
          <a:p>
            <a:r>
              <a:rPr lang="de-DE"/>
              <a:t>Beschäftigungsentwicklung: Schweiz</a:t>
            </a:r>
          </a:p>
        </p:txBody>
      </p:sp>
      <p:sp>
        <p:nvSpPr>
          <p:cNvPr id="7" name="Untertitel 6">
            <a:extLst>
              <a:ext uri="{FF2B5EF4-FFF2-40B4-BE49-F238E27FC236}">
                <a16:creationId xmlns:a16="http://schemas.microsoft.com/office/drawing/2014/main" id="{7EEB3708-2AE3-5F9E-1D83-CA591F8AEE2A}"/>
              </a:ext>
            </a:extLst>
          </p:cNvPr>
          <p:cNvSpPr>
            <a:spLocks noGrp="1"/>
          </p:cNvSpPr>
          <p:nvPr>
            <p:ph type="subTitle" idx="1"/>
          </p:nvPr>
        </p:nvSpPr>
        <p:spPr/>
        <p:txBody>
          <a:bodyPr/>
          <a:lstStyle/>
          <a:p>
            <a:r>
              <a:rPr lang="de-DE"/>
              <a:t>Prozentuale Veränderung vollzeitäquivalente Beschäftigung seit Q4 2019</a:t>
            </a:r>
          </a:p>
        </p:txBody>
      </p:sp>
      <p:sp>
        <p:nvSpPr>
          <p:cNvPr id="9" name="Textplatzhalter 8">
            <a:extLst>
              <a:ext uri="{FF2B5EF4-FFF2-40B4-BE49-F238E27FC236}">
                <a16:creationId xmlns:a16="http://schemas.microsoft.com/office/drawing/2014/main" id="{5E91547D-03B6-6327-7999-6AD229F359E4}"/>
              </a:ext>
            </a:extLst>
          </p:cNvPr>
          <p:cNvSpPr>
            <a:spLocks noGrp="1"/>
          </p:cNvSpPr>
          <p:nvPr>
            <p:ph type="body" sz="quarter" idx="11"/>
          </p:nvPr>
        </p:nvSpPr>
        <p:spPr/>
        <p:txBody>
          <a:bodyPr/>
          <a:lstStyle/>
          <a:p>
            <a:r>
              <a:rPr lang="de-DE"/>
              <a:t>Quelle: BfS, Wellershoff &amp; Partners</a:t>
            </a:r>
          </a:p>
        </p:txBody>
      </p:sp>
      <p:pic>
        <p:nvPicPr>
          <p:cNvPr id="5" name="Bildplatzhalter 4">
            <a:extLst>
              <a:ext uri="{FF2B5EF4-FFF2-40B4-BE49-F238E27FC236}">
                <a16:creationId xmlns:a16="http://schemas.microsoft.com/office/drawing/2014/main" id="{3B694F16-31BB-2F16-E947-E9899FE907BA}"/>
              </a:ext>
            </a:extLst>
          </p:cNvPr>
          <p:cNvPicPr>
            <a:picLocks noGrp="1" noChangeAspect="1"/>
          </p:cNvPicPr>
          <p:nvPr>
            <p:ph type="pic" sz="quarter" idx="10"/>
          </p:nvPr>
        </p:nvPicPr>
        <p:blipFill>
          <a:blip r:embed="rId2"/>
          <a:srcRect t="5571" b="5571"/>
          <a:stretch>
            <a:fillRect/>
          </a:stretch>
        </p:blipFill>
        <p:spPr>
          <a:prstGeom prst="rect">
            <a:avLst/>
          </a:prstGeom>
        </p:spPr>
      </p:pic>
    </p:spTree>
    <p:extLst>
      <p:ext uri="{BB962C8B-B14F-4D97-AF65-F5344CB8AC3E}">
        <p14:creationId xmlns:p14="http://schemas.microsoft.com/office/powerpoint/2010/main" val="2781330068"/>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904E1C7-24FE-8778-13C9-57FED8931520}"/>
              </a:ext>
            </a:extLst>
          </p:cNvPr>
          <p:cNvSpPr>
            <a:spLocks noGrp="1"/>
          </p:cNvSpPr>
          <p:nvPr>
            <p:ph type="ctrTitle"/>
          </p:nvPr>
        </p:nvSpPr>
        <p:spPr/>
        <p:txBody>
          <a:bodyPr/>
          <a:lstStyle/>
          <a:p>
            <a:r>
              <a:rPr lang="de-DE"/>
              <a:t>Beschäftigungsentwicklung: Schweiz</a:t>
            </a:r>
          </a:p>
        </p:txBody>
      </p:sp>
      <p:sp>
        <p:nvSpPr>
          <p:cNvPr id="7" name="Untertitel 6">
            <a:extLst>
              <a:ext uri="{FF2B5EF4-FFF2-40B4-BE49-F238E27FC236}">
                <a16:creationId xmlns:a16="http://schemas.microsoft.com/office/drawing/2014/main" id="{7EEB3708-2AE3-5F9E-1D83-CA591F8AEE2A}"/>
              </a:ext>
            </a:extLst>
          </p:cNvPr>
          <p:cNvSpPr>
            <a:spLocks noGrp="1"/>
          </p:cNvSpPr>
          <p:nvPr>
            <p:ph type="subTitle" idx="1"/>
          </p:nvPr>
        </p:nvSpPr>
        <p:spPr/>
        <p:txBody>
          <a:bodyPr/>
          <a:lstStyle/>
          <a:p>
            <a:r>
              <a:rPr lang="de-DE"/>
              <a:t>Absolute Veränderung vollzeitäquivalente Beschäftigung seit Q4 2019</a:t>
            </a:r>
          </a:p>
        </p:txBody>
      </p:sp>
      <p:sp>
        <p:nvSpPr>
          <p:cNvPr id="9" name="Textplatzhalter 8">
            <a:extLst>
              <a:ext uri="{FF2B5EF4-FFF2-40B4-BE49-F238E27FC236}">
                <a16:creationId xmlns:a16="http://schemas.microsoft.com/office/drawing/2014/main" id="{5E91547D-03B6-6327-7999-6AD229F359E4}"/>
              </a:ext>
            </a:extLst>
          </p:cNvPr>
          <p:cNvSpPr>
            <a:spLocks noGrp="1"/>
          </p:cNvSpPr>
          <p:nvPr>
            <p:ph type="body" sz="quarter" idx="11"/>
          </p:nvPr>
        </p:nvSpPr>
        <p:spPr/>
        <p:txBody>
          <a:bodyPr/>
          <a:lstStyle/>
          <a:p>
            <a:r>
              <a:rPr lang="de-DE"/>
              <a:t>Quelle: BfS, Wellershoff &amp; Partners</a:t>
            </a:r>
          </a:p>
        </p:txBody>
      </p:sp>
      <p:pic>
        <p:nvPicPr>
          <p:cNvPr id="11" name="Bildplatzhalter 10">
            <a:extLst>
              <a:ext uri="{FF2B5EF4-FFF2-40B4-BE49-F238E27FC236}">
                <a16:creationId xmlns:a16="http://schemas.microsoft.com/office/drawing/2014/main" id="{BF13DA20-80FF-B436-15D4-541EDFC5997E}"/>
              </a:ext>
            </a:extLst>
          </p:cNvPr>
          <p:cNvPicPr>
            <a:picLocks noGrp="1" noChangeAspect="1"/>
          </p:cNvPicPr>
          <p:nvPr>
            <p:ph type="pic" sz="quarter" idx="10"/>
          </p:nvPr>
        </p:nvPicPr>
        <p:blipFill>
          <a:blip r:embed="rId2"/>
          <a:srcRect t="5571" b="5571"/>
          <a:stretch>
            <a:fillRect/>
          </a:stretch>
        </p:blipFill>
        <p:spPr>
          <a:prstGeom prst="rect">
            <a:avLst/>
          </a:prstGeom>
        </p:spPr>
      </p:pic>
    </p:spTree>
    <p:extLst>
      <p:ext uri="{BB962C8B-B14F-4D97-AF65-F5344CB8AC3E}">
        <p14:creationId xmlns:p14="http://schemas.microsoft.com/office/powerpoint/2010/main" val="3481476944"/>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904E1C7-24FE-8778-13C9-57FED8931520}"/>
              </a:ext>
            </a:extLst>
          </p:cNvPr>
          <p:cNvSpPr>
            <a:spLocks noGrp="1"/>
          </p:cNvSpPr>
          <p:nvPr>
            <p:ph type="ctrTitle"/>
          </p:nvPr>
        </p:nvSpPr>
        <p:spPr/>
        <p:txBody>
          <a:bodyPr/>
          <a:lstStyle/>
          <a:p>
            <a:r>
              <a:rPr lang="de-DE"/>
              <a:t>Volkseinkommen: Schweiz</a:t>
            </a:r>
          </a:p>
        </p:txBody>
      </p:sp>
      <p:sp>
        <p:nvSpPr>
          <p:cNvPr id="7" name="Untertitel 6">
            <a:extLst>
              <a:ext uri="{FF2B5EF4-FFF2-40B4-BE49-F238E27FC236}">
                <a16:creationId xmlns:a16="http://schemas.microsoft.com/office/drawing/2014/main" id="{7EEB3708-2AE3-5F9E-1D83-CA591F8AEE2A}"/>
              </a:ext>
            </a:extLst>
          </p:cNvPr>
          <p:cNvSpPr>
            <a:spLocks noGrp="1"/>
          </p:cNvSpPr>
          <p:nvPr>
            <p:ph type="subTitle" idx="1"/>
          </p:nvPr>
        </p:nvSpPr>
        <p:spPr/>
        <p:txBody>
          <a:bodyPr/>
          <a:lstStyle/>
          <a:p>
            <a:r>
              <a:rPr lang="de-DE"/>
              <a:t>Inflationsbereinigtes Volkseinkommen der Schweiz (BIP)</a:t>
            </a:r>
          </a:p>
        </p:txBody>
      </p:sp>
      <p:pic>
        <p:nvPicPr>
          <p:cNvPr id="10" name="Bildplatzhalter 9">
            <a:extLst>
              <a:ext uri="{FF2B5EF4-FFF2-40B4-BE49-F238E27FC236}">
                <a16:creationId xmlns:a16="http://schemas.microsoft.com/office/drawing/2014/main" id="{85D68F2B-384E-48A0-3F00-78606928686B}"/>
              </a:ext>
            </a:extLst>
          </p:cNvPr>
          <p:cNvPicPr>
            <a:picLocks noGrp="1" noChangeAspect="1"/>
          </p:cNvPicPr>
          <p:nvPr>
            <p:ph type="pic" sz="quarter" idx="10"/>
          </p:nvPr>
        </p:nvPicPr>
        <p:blipFill rotWithShape="1">
          <a:blip r:embed="rId2"/>
          <a:srcRect l="-6250" r="-6250"/>
          <a:stretch/>
        </p:blipFill>
        <p:spPr>
          <a:prstGeom prst="rect">
            <a:avLst/>
          </a:prstGeom>
        </p:spPr>
      </p:pic>
      <p:sp>
        <p:nvSpPr>
          <p:cNvPr id="9" name="Textplatzhalter 8">
            <a:extLst>
              <a:ext uri="{FF2B5EF4-FFF2-40B4-BE49-F238E27FC236}">
                <a16:creationId xmlns:a16="http://schemas.microsoft.com/office/drawing/2014/main" id="{5E91547D-03B6-6327-7999-6AD229F359E4}"/>
              </a:ext>
            </a:extLst>
          </p:cNvPr>
          <p:cNvSpPr>
            <a:spLocks noGrp="1"/>
          </p:cNvSpPr>
          <p:nvPr>
            <p:ph type="body" sz="quarter" idx="11"/>
          </p:nvPr>
        </p:nvSpPr>
        <p:spPr/>
        <p:txBody>
          <a:bodyPr/>
          <a:lstStyle/>
          <a:p>
            <a:r>
              <a:rPr lang="de-DE"/>
              <a:t>Quelle: Federal Reserve Bank </a:t>
            </a:r>
            <a:r>
              <a:rPr lang="de-DE" err="1"/>
              <a:t>of</a:t>
            </a:r>
            <a:r>
              <a:rPr lang="de-DE"/>
              <a:t> St. Louis, Wellershoff &amp; Partners</a:t>
            </a:r>
          </a:p>
        </p:txBody>
      </p:sp>
      <p:cxnSp>
        <p:nvCxnSpPr>
          <p:cNvPr id="5" name="Gerade Verbindung mit Pfeil 4">
            <a:extLst>
              <a:ext uri="{FF2B5EF4-FFF2-40B4-BE49-F238E27FC236}">
                <a16:creationId xmlns:a16="http://schemas.microsoft.com/office/drawing/2014/main" id="{90FCDC9D-5DC7-D22F-ADD3-C77CA3F38E25}"/>
              </a:ext>
            </a:extLst>
          </p:cNvPr>
          <p:cNvCxnSpPr/>
          <p:nvPr/>
        </p:nvCxnSpPr>
        <p:spPr>
          <a:xfrm>
            <a:off x="2407444" y="3844872"/>
            <a:ext cx="0" cy="5199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Textfeld 7">
            <a:extLst>
              <a:ext uri="{FF2B5EF4-FFF2-40B4-BE49-F238E27FC236}">
                <a16:creationId xmlns:a16="http://schemas.microsoft.com/office/drawing/2014/main" id="{52F1D5B2-875A-EFE9-B51E-6B45D66CD69D}"/>
              </a:ext>
            </a:extLst>
          </p:cNvPr>
          <p:cNvSpPr txBox="1"/>
          <p:nvPr/>
        </p:nvSpPr>
        <p:spPr>
          <a:xfrm>
            <a:off x="2357438" y="3966351"/>
            <a:ext cx="1321583" cy="261610"/>
          </a:xfrm>
          <a:prstGeom prst="rect">
            <a:avLst/>
          </a:prstGeom>
          <a:noFill/>
        </p:spPr>
        <p:txBody>
          <a:bodyPr wrap="square" rtlCol="0">
            <a:spAutoFit/>
          </a:bodyPr>
          <a:lstStyle/>
          <a:p>
            <a:r>
              <a:rPr lang="de-DE" sz="1100"/>
              <a:t>Output Gap</a:t>
            </a:r>
          </a:p>
        </p:txBody>
      </p:sp>
    </p:spTree>
    <p:extLst>
      <p:ext uri="{BB962C8B-B14F-4D97-AF65-F5344CB8AC3E}">
        <p14:creationId xmlns:p14="http://schemas.microsoft.com/office/powerpoint/2010/main" val="356532369"/>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CF752-A298-E432-E596-53A9E90B6B19}"/>
              </a:ext>
            </a:extLst>
          </p:cNvPr>
          <p:cNvSpPr>
            <a:spLocks noGrp="1"/>
          </p:cNvSpPr>
          <p:nvPr>
            <p:ph type="ctrTitle"/>
          </p:nvPr>
        </p:nvSpPr>
        <p:spPr/>
        <p:txBody>
          <a:bodyPr/>
          <a:lstStyle/>
          <a:p>
            <a:r>
              <a:rPr lang="de-DE" err="1"/>
              <a:t>Outputgap</a:t>
            </a:r>
            <a:r>
              <a:rPr lang="de-DE"/>
              <a:t>: Industrienationen</a:t>
            </a:r>
          </a:p>
        </p:txBody>
      </p:sp>
      <p:sp>
        <p:nvSpPr>
          <p:cNvPr id="3" name="Untertitel 2">
            <a:extLst>
              <a:ext uri="{FF2B5EF4-FFF2-40B4-BE49-F238E27FC236}">
                <a16:creationId xmlns:a16="http://schemas.microsoft.com/office/drawing/2014/main" id="{7F6D8560-51A8-D692-75F4-8C4BD0E88FFE}"/>
              </a:ext>
            </a:extLst>
          </p:cNvPr>
          <p:cNvSpPr>
            <a:spLocks noGrp="1"/>
          </p:cNvSpPr>
          <p:nvPr>
            <p:ph type="subTitle" idx="1"/>
          </p:nvPr>
        </p:nvSpPr>
        <p:spPr/>
        <p:txBody>
          <a:bodyPr/>
          <a:lstStyle/>
          <a:p>
            <a:r>
              <a:rPr lang="de-DE"/>
              <a:t>Reale Über-oder Unterauslastung der Produktion in Q3 2022</a:t>
            </a:r>
          </a:p>
        </p:txBody>
      </p:sp>
      <p:pic>
        <p:nvPicPr>
          <p:cNvPr id="6" name="Bildplatzhalter 5">
            <a:extLst>
              <a:ext uri="{FF2B5EF4-FFF2-40B4-BE49-F238E27FC236}">
                <a16:creationId xmlns:a16="http://schemas.microsoft.com/office/drawing/2014/main" id="{CE237F9C-02C9-788B-25C6-60ECD1918A3F}"/>
              </a:ext>
            </a:extLst>
          </p:cNvPr>
          <p:cNvPicPr>
            <a:picLocks noGrp="1" noChangeAspect="1"/>
          </p:cNvPicPr>
          <p:nvPr>
            <p:ph type="pic" sz="quarter" idx="10"/>
          </p:nvPr>
        </p:nvPicPr>
        <p:blipFill rotWithShape="1">
          <a:blip r:embed="rId2"/>
          <a:srcRect l="-6250" r="-6250"/>
          <a:stretch/>
        </p:blipFill>
        <p:spPr>
          <a:prstGeom prst="rect">
            <a:avLst/>
          </a:prstGeom>
        </p:spPr>
      </p:pic>
      <p:sp>
        <p:nvSpPr>
          <p:cNvPr id="5" name="Textplatzhalter 4">
            <a:extLst>
              <a:ext uri="{FF2B5EF4-FFF2-40B4-BE49-F238E27FC236}">
                <a16:creationId xmlns:a16="http://schemas.microsoft.com/office/drawing/2014/main" id="{DAB359CB-A65D-3AE7-678B-27F0CB072BC5}"/>
              </a:ext>
            </a:extLst>
          </p:cNvPr>
          <p:cNvSpPr>
            <a:spLocks noGrp="1"/>
          </p:cNvSpPr>
          <p:nvPr>
            <p:ph type="body" sz="quarter" idx="11"/>
          </p:nvPr>
        </p:nvSpPr>
        <p:spPr/>
        <p:txBody>
          <a:bodyPr/>
          <a:lstStyle/>
          <a:p>
            <a:r>
              <a:rPr lang="de-DE"/>
              <a:t>Quelle: Federal Reserve Bank </a:t>
            </a:r>
            <a:r>
              <a:rPr lang="de-DE" err="1"/>
              <a:t>of</a:t>
            </a:r>
            <a:r>
              <a:rPr lang="de-DE"/>
              <a:t> St. Louis, Wellershoff &amp; Partners</a:t>
            </a:r>
          </a:p>
        </p:txBody>
      </p:sp>
    </p:spTree>
    <p:extLst>
      <p:ext uri="{BB962C8B-B14F-4D97-AF65-F5344CB8AC3E}">
        <p14:creationId xmlns:p14="http://schemas.microsoft.com/office/powerpoint/2010/main" val="3867773517"/>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8E643-8D04-4BB7-4608-6129E0A263B7}"/>
              </a:ext>
            </a:extLst>
          </p:cNvPr>
          <p:cNvSpPr>
            <a:spLocks noGrp="1"/>
          </p:cNvSpPr>
          <p:nvPr>
            <p:ph type="ctrTitle"/>
          </p:nvPr>
        </p:nvSpPr>
        <p:spPr/>
        <p:txBody>
          <a:bodyPr/>
          <a:lstStyle/>
          <a:p>
            <a:r>
              <a:rPr lang="de-DE"/>
              <a:t>Ausblick 2023</a:t>
            </a:r>
          </a:p>
        </p:txBody>
      </p:sp>
      <p:sp>
        <p:nvSpPr>
          <p:cNvPr id="3" name="Untertitel 2">
            <a:extLst>
              <a:ext uri="{FF2B5EF4-FFF2-40B4-BE49-F238E27FC236}">
                <a16:creationId xmlns:a16="http://schemas.microsoft.com/office/drawing/2014/main" id="{85ADF46C-37CE-D9E0-A6DE-FDA27A5D24A3}"/>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2581925501"/>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95952E0-8D20-EB1E-E1DA-9FCD4E107093}"/>
              </a:ext>
            </a:extLst>
          </p:cNvPr>
          <p:cNvSpPr>
            <a:spLocks noGrp="1"/>
          </p:cNvSpPr>
          <p:nvPr>
            <p:ph type="ctrTitle"/>
          </p:nvPr>
        </p:nvSpPr>
        <p:spPr/>
        <p:txBody>
          <a:bodyPr/>
          <a:lstStyle/>
          <a:p>
            <a:r>
              <a:rPr lang="de-DE"/>
              <a:t>Thema #1: Inflation und Zinsen</a:t>
            </a:r>
          </a:p>
        </p:txBody>
      </p:sp>
      <p:sp>
        <p:nvSpPr>
          <p:cNvPr id="8" name="Untertitel 7">
            <a:extLst>
              <a:ext uri="{FF2B5EF4-FFF2-40B4-BE49-F238E27FC236}">
                <a16:creationId xmlns:a16="http://schemas.microsoft.com/office/drawing/2014/main" id="{92EEAF92-405A-D412-A967-8610A154CA04}"/>
              </a:ext>
            </a:extLst>
          </p:cNvPr>
          <p:cNvSpPr>
            <a:spLocks noGrp="1"/>
          </p:cNvSpPr>
          <p:nvPr>
            <p:ph type="subTitle" idx="1"/>
          </p:nvPr>
        </p:nvSpPr>
        <p:spPr/>
        <p:txBody>
          <a:bodyPr/>
          <a:lstStyle/>
          <a:p>
            <a:r>
              <a:rPr lang="de-DE"/>
              <a:t>Rendite 10jährige US-Staatsanleihen und US Kerninflation</a:t>
            </a:r>
          </a:p>
        </p:txBody>
      </p:sp>
      <p:pic>
        <p:nvPicPr>
          <p:cNvPr id="11" name="Bildplatzhalter 10">
            <a:extLst>
              <a:ext uri="{FF2B5EF4-FFF2-40B4-BE49-F238E27FC236}">
                <a16:creationId xmlns:a16="http://schemas.microsoft.com/office/drawing/2014/main" id="{7C24EC9C-F073-A901-2670-1779F471E71F}"/>
              </a:ext>
            </a:extLst>
          </p:cNvPr>
          <p:cNvPicPr>
            <a:picLocks noGrp="1" noChangeAspect="1"/>
          </p:cNvPicPr>
          <p:nvPr>
            <p:ph type="pic" sz="quarter" idx="10"/>
          </p:nvPr>
        </p:nvPicPr>
        <p:blipFill rotWithShape="1">
          <a:blip r:embed="rId2"/>
          <a:srcRect l="-6250" r="-6250"/>
          <a:stretch/>
        </p:blipFill>
        <p:spPr>
          <a:prstGeom prst="rect">
            <a:avLst/>
          </a:prstGeom>
        </p:spPr>
      </p:pic>
      <p:sp>
        <p:nvSpPr>
          <p:cNvPr id="10" name="Textplatzhalter 9">
            <a:extLst>
              <a:ext uri="{FF2B5EF4-FFF2-40B4-BE49-F238E27FC236}">
                <a16:creationId xmlns:a16="http://schemas.microsoft.com/office/drawing/2014/main" id="{EA880993-9079-76A3-0BF7-4B46A76D71B9}"/>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4129493617"/>
      </p:ext>
    </p:extLst>
  </p:cSld>
  <p:clrMapOvr>
    <a:masterClrMapping/>
  </p:clrMapOvr>
  <p:transition spd="med">
    <p:wipe dir="r"/>
  </p:transition>
</p:sld>
</file>

<file path=ppt/theme/theme1.xml><?xml version="1.0" encoding="utf-8"?>
<a:theme xmlns:a="http://schemas.openxmlformats.org/drawingml/2006/main" name="Titelfolien">
  <a:themeElements>
    <a:clrScheme name="WP_Farben">
      <a:dk1>
        <a:sysClr val="windowText" lastClr="000000"/>
      </a:dk1>
      <a:lt1>
        <a:sysClr val="window" lastClr="FFFFFF"/>
      </a:lt1>
      <a:dk2>
        <a:srgbClr val="1F497D"/>
      </a:dk2>
      <a:lt2>
        <a:srgbClr val="EEECE1"/>
      </a:lt2>
      <a:accent1>
        <a:srgbClr val="227391"/>
      </a:accent1>
      <a:accent2>
        <a:srgbClr val="AF2746"/>
      </a:accent2>
      <a:accent3>
        <a:srgbClr val="204A74"/>
      </a:accent3>
      <a:accent4>
        <a:srgbClr val="DA522A"/>
      </a:accent4>
      <a:accent5>
        <a:srgbClr val="C38525"/>
      </a:accent5>
      <a:accent6>
        <a:srgbClr val="397C54"/>
      </a:accent6>
      <a:hlink>
        <a:srgbClr val="204A74"/>
      </a:hlink>
      <a:folHlink>
        <a:srgbClr val="909B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utsch">
  <a:themeElements>
    <a:clrScheme name="WP_Farben">
      <a:dk1>
        <a:sysClr val="windowText" lastClr="000000"/>
      </a:dk1>
      <a:lt1>
        <a:sysClr val="window" lastClr="FFFFFF"/>
      </a:lt1>
      <a:dk2>
        <a:srgbClr val="1F497D"/>
      </a:dk2>
      <a:lt2>
        <a:srgbClr val="EEECE1"/>
      </a:lt2>
      <a:accent1>
        <a:srgbClr val="227391"/>
      </a:accent1>
      <a:accent2>
        <a:srgbClr val="AF2746"/>
      </a:accent2>
      <a:accent3>
        <a:srgbClr val="204A74"/>
      </a:accent3>
      <a:accent4>
        <a:srgbClr val="DA522A"/>
      </a:accent4>
      <a:accent5>
        <a:srgbClr val="C38525"/>
      </a:accent5>
      <a:accent6>
        <a:srgbClr val="397C54"/>
      </a:accent6>
      <a:hlink>
        <a:srgbClr val="204A74"/>
      </a:hlink>
      <a:folHlink>
        <a:srgbClr val="909B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944e17-6512-45c9-85bf-2eef8f5ea012" xsi:nil="true"/>
    <lcf76f155ced4ddcb4097134ff3c332f xmlns="3ab5af00-b0cc-4563-8a58-3cdb76b34f3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0532EC8103F4C418BC7ED500B737C96" ma:contentTypeVersion="16" ma:contentTypeDescription="Ein neues Dokument erstellen." ma:contentTypeScope="" ma:versionID="179c322aebbda68537e365fc63dcb674">
  <xsd:schema xmlns:xsd="http://www.w3.org/2001/XMLSchema" xmlns:xs="http://www.w3.org/2001/XMLSchema" xmlns:p="http://schemas.microsoft.com/office/2006/metadata/properties" xmlns:ns2="3ab5af00-b0cc-4563-8a58-3cdb76b34f32" xmlns:ns3="7b944e17-6512-45c9-85bf-2eef8f5ea012" targetNamespace="http://schemas.microsoft.com/office/2006/metadata/properties" ma:root="true" ma:fieldsID="97b42c5102aded4e0a5db52b350d75ee" ns2:_="" ns3:_="">
    <xsd:import namespace="3ab5af00-b0cc-4563-8a58-3cdb76b34f32"/>
    <xsd:import namespace="7b944e17-6512-45c9-85bf-2eef8f5ea0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b5af00-b0cc-4563-8a58-3cdb76b34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90163ab6-b5f5-4e15-a6d8-c5f1983061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944e17-6512-45c9-85bf-2eef8f5ea01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8e1d5a3-31fd-49c5-958a-a59d93f4cbc6}" ma:internalName="TaxCatchAll" ma:showField="CatchAllData" ma:web="7b944e17-6512-45c9-85bf-2eef8f5ea01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190E5A-4E10-4E5E-83FF-FD30907098EA}">
  <ds:schemaRefs>
    <ds:schemaRef ds:uri="3ab5af00-b0cc-4563-8a58-3cdb76b34f32"/>
    <ds:schemaRef ds:uri="7b944e17-6512-45c9-85bf-2eef8f5ea01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EEB499F-530E-47BC-A19C-FCE636849E3A}">
  <ds:schemaRefs>
    <ds:schemaRef ds:uri="http://schemas.microsoft.com/sharepoint/v3/contenttype/forms"/>
  </ds:schemaRefs>
</ds:datastoreItem>
</file>

<file path=customXml/itemProps3.xml><?xml version="1.0" encoding="utf-8"?>
<ds:datastoreItem xmlns:ds="http://schemas.openxmlformats.org/officeDocument/2006/customXml" ds:itemID="{65C2121F-710C-431C-82DA-12883B5E8CDB}">
  <ds:schemaRefs>
    <ds:schemaRef ds:uri="3ab5af00-b0cc-4563-8a58-3cdb76b34f32"/>
    <ds:schemaRef ds:uri="7b944e17-6512-45c9-85bf-2eef8f5ea0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Titelfolien</Template>
  <Application>Microsoft Office PowerPoint</Application>
  <PresentationFormat>Widescreen</PresentationFormat>
  <Slides>23</Slides>
  <Notes>0</Notes>
  <HiddenSlides>0</HiddenSlide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Titelfolien</vt:lpstr>
      <vt:lpstr>Deutsch</vt:lpstr>
      <vt:lpstr>Konjunkturausblick</vt:lpstr>
      <vt:lpstr>Standortbestimmung Ende 2022</vt:lpstr>
      <vt:lpstr>Volkseinkommen: Schweiz</vt:lpstr>
      <vt:lpstr>Beschäftigungsentwicklung: Schweiz</vt:lpstr>
      <vt:lpstr>Beschäftigungsentwicklung: Schweiz</vt:lpstr>
      <vt:lpstr>Volkseinkommen: Schweiz</vt:lpstr>
      <vt:lpstr>Outputgap: Industrienationen</vt:lpstr>
      <vt:lpstr>Ausblick 2023</vt:lpstr>
      <vt:lpstr>Thema #1: Inflation und Zinsen</vt:lpstr>
      <vt:lpstr>Thema #1: Inflation und Zinsen</vt:lpstr>
      <vt:lpstr>Thema #1: Inflation und Zinsen</vt:lpstr>
      <vt:lpstr>Thema #1: Inflation und Zinsen</vt:lpstr>
      <vt:lpstr>Thema #1: Inflation und Zinsen</vt:lpstr>
      <vt:lpstr>Thema #1: Inflation und Zinsen</vt:lpstr>
      <vt:lpstr>Thema #1: Inflation und Zinsen</vt:lpstr>
      <vt:lpstr>Thema #1: Inflation und Zinsen</vt:lpstr>
      <vt:lpstr>Thema #2: Konsum</vt:lpstr>
      <vt:lpstr>Thema #2: Konsum</vt:lpstr>
      <vt:lpstr>Thema #3: Wechselkurs</vt:lpstr>
      <vt:lpstr>Thema #3: Wechselkurs</vt:lpstr>
      <vt:lpstr>Schlussfolgerungen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Joel Gysel</dc:creator>
  <cp:revision>1</cp:revision>
  <cp:lastPrinted>2023-01-11T11:08:21Z</cp:lastPrinted>
  <dcterms:created xsi:type="dcterms:W3CDTF">2020-12-01T12:33:24Z</dcterms:created>
  <dcterms:modified xsi:type="dcterms:W3CDTF">2023-01-11T11:09:26Z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0x01010040532EC8103F4C418BC7ED500B737C96</vt:lpwstr>
  </property>
  <property fmtid="{D5CDD505-2E9C-101B-9397-08002B2CF9AE}" pid="3" name="MediaServiceImageTags">
    <vt:lpwstr/>
  </property>
</Properties>
</file>